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91" r:id="rId2"/>
    <p:sldMasterId id="2147483724" r:id="rId3"/>
  </p:sldMasterIdLst>
  <p:notesMasterIdLst>
    <p:notesMasterId r:id="rId21"/>
  </p:notesMasterIdLst>
  <p:handoutMasterIdLst>
    <p:handoutMasterId r:id="rId22"/>
  </p:handoutMasterIdLst>
  <p:sldIdLst>
    <p:sldId id="259" r:id="rId4"/>
    <p:sldId id="260" r:id="rId5"/>
    <p:sldId id="264" r:id="rId6"/>
    <p:sldId id="317" r:id="rId7"/>
    <p:sldId id="322" r:id="rId8"/>
    <p:sldId id="372" r:id="rId9"/>
    <p:sldId id="368" r:id="rId10"/>
    <p:sldId id="369" r:id="rId11"/>
    <p:sldId id="370" r:id="rId12"/>
    <p:sldId id="355" r:id="rId13"/>
    <p:sldId id="325" r:id="rId14"/>
    <p:sldId id="364" r:id="rId15"/>
    <p:sldId id="365" r:id="rId16"/>
    <p:sldId id="371" r:id="rId17"/>
    <p:sldId id="347" r:id="rId18"/>
    <p:sldId id="348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EE"/>
    <a:srgbClr val="B3B3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9" autoAdjust="0"/>
    <p:restoredTop sz="94613"/>
  </p:normalViewPr>
  <p:slideViewPr>
    <p:cSldViewPr snapToGrid="0" snapToObjects="1" showGuides="1">
      <p:cViewPr varScale="1">
        <p:scale>
          <a:sx n="109" d="100"/>
          <a:sy n="109" d="100"/>
        </p:scale>
        <p:origin x="201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55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33" d="100"/>
          <a:sy n="133" d="100"/>
        </p:scale>
        <p:origin x="492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30271F-D3D8-4A91-89D5-073B485A5DE0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8F679C-3802-4923-B37F-DE631772D779}">
      <dgm:prSet phldrT="[Text]"/>
      <dgm:spPr/>
      <dgm:t>
        <a:bodyPr/>
        <a:lstStyle/>
        <a:p>
          <a:r>
            <a:rPr lang="en-US" dirty="0" err="1" smtClean="0">
              <a:solidFill>
                <a:schemeClr val="accent1"/>
              </a:solidFill>
            </a:rPr>
            <a:t>Etape</a:t>
          </a:r>
          <a:endParaRPr lang="en-US" dirty="0">
            <a:solidFill>
              <a:schemeClr val="accent1"/>
            </a:solidFill>
          </a:endParaRPr>
        </a:p>
      </dgm:t>
    </dgm:pt>
    <dgm:pt modelId="{9A18C9A1-1085-4DE7-9B56-82130B79D932}" type="parTrans" cxnId="{B7A4E050-AE89-4EB2-8A00-AE4A07CDA7FA}">
      <dgm:prSet/>
      <dgm:spPr/>
      <dgm:t>
        <a:bodyPr/>
        <a:lstStyle/>
        <a:p>
          <a:endParaRPr lang="en-US"/>
        </a:p>
      </dgm:t>
    </dgm:pt>
    <dgm:pt modelId="{3C18BDB0-7343-4658-8A0D-ED11418611C4}" type="sibTrans" cxnId="{B7A4E050-AE89-4EB2-8A00-AE4A07CDA7FA}">
      <dgm:prSet/>
      <dgm:spPr/>
      <dgm:t>
        <a:bodyPr/>
        <a:lstStyle/>
        <a:p>
          <a:endParaRPr lang="en-US"/>
        </a:p>
      </dgm:t>
    </dgm:pt>
    <dgm:pt modelId="{FD8FD7E2-BF74-4729-8068-0984DEC1E6E9}">
      <dgm:prSet phldrT="[Text]"/>
      <dgm:spPr/>
      <dgm:t>
        <a:bodyPr/>
        <a:lstStyle/>
        <a:p>
          <a:r>
            <a:rPr lang="en-US" dirty="0" err="1" smtClean="0"/>
            <a:t>Depunere</a:t>
          </a:r>
          <a:r>
            <a:rPr lang="en-US" dirty="0" smtClean="0"/>
            <a:t> CV-</a:t>
          </a:r>
          <a:r>
            <a:rPr lang="en-US" dirty="0" err="1" smtClean="0"/>
            <a:t>uri</a:t>
          </a:r>
          <a:r>
            <a:rPr lang="en-US" dirty="0" smtClean="0"/>
            <a:t>: &lt; 7 </a:t>
          </a:r>
          <a:r>
            <a:rPr lang="en-US" dirty="0" err="1" smtClean="0"/>
            <a:t>mai</a:t>
          </a:r>
          <a:r>
            <a:rPr lang="en-US" dirty="0" smtClean="0"/>
            <a:t> </a:t>
          </a:r>
          <a:endParaRPr lang="en-US" dirty="0"/>
        </a:p>
      </dgm:t>
    </dgm:pt>
    <dgm:pt modelId="{5CF95395-C6FE-4876-B4A0-2489979EE83E}" type="parTrans" cxnId="{97A6BD94-BEC2-483F-B214-D06BA88D67E5}">
      <dgm:prSet/>
      <dgm:spPr/>
      <dgm:t>
        <a:bodyPr/>
        <a:lstStyle/>
        <a:p>
          <a:endParaRPr lang="en-US"/>
        </a:p>
      </dgm:t>
    </dgm:pt>
    <dgm:pt modelId="{CD6A4A3F-4E0B-4222-9393-00CA2B83D559}" type="sibTrans" cxnId="{97A6BD94-BEC2-483F-B214-D06BA88D67E5}">
      <dgm:prSet/>
      <dgm:spPr/>
      <dgm:t>
        <a:bodyPr/>
        <a:lstStyle/>
        <a:p>
          <a:endParaRPr lang="en-US"/>
        </a:p>
      </dgm:t>
    </dgm:pt>
    <dgm:pt modelId="{F274C5CC-D35E-4C2D-A16F-821B5EA391B0}">
      <dgm:prSet phldrT="[Text]"/>
      <dgm:spPr/>
      <dgm:t>
        <a:bodyPr/>
        <a:lstStyle/>
        <a:p>
          <a:r>
            <a:rPr lang="en-US" dirty="0" err="1" smtClean="0"/>
            <a:t>Programare</a:t>
          </a:r>
          <a:r>
            <a:rPr lang="en-US" dirty="0" smtClean="0"/>
            <a:t> interviuri:10 - 21 </a:t>
          </a:r>
          <a:r>
            <a:rPr lang="en-US" dirty="0" err="1" smtClean="0"/>
            <a:t>mai</a:t>
          </a:r>
          <a:endParaRPr lang="en-US" dirty="0"/>
        </a:p>
      </dgm:t>
    </dgm:pt>
    <dgm:pt modelId="{AC3B9737-8D0B-4092-9937-F0CA80F89BA7}" type="parTrans" cxnId="{078362ED-0016-47AB-B872-5EC495F7881F}">
      <dgm:prSet/>
      <dgm:spPr/>
      <dgm:t>
        <a:bodyPr/>
        <a:lstStyle/>
        <a:p>
          <a:endParaRPr lang="en-US"/>
        </a:p>
      </dgm:t>
    </dgm:pt>
    <dgm:pt modelId="{A055067F-29D8-47F3-9741-AD45E7C6E1BF}" type="sibTrans" cxnId="{078362ED-0016-47AB-B872-5EC495F7881F}">
      <dgm:prSet/>
      <dgm:spPr/>
      <dgm:t>
        <a:bodyPr/>
        <a:lstStyle/>
        <a:p>
          <a:endParaRPr lang="en-US"/>
        </a:p>
      </dgm:t>
    </dgm:pt>
    <dgm:pt modelId="{20A23499-57BC-4252-B002-54DDA2981EF3}">
      <dgm:prSet phldrT="[Text]"/>
      <dgm:spPr/>
      <dgm:t>
        <a:bodyPr/>
        <a:lstStyle/>
        <a:p>
          <a:r>
            <a:rPr lang="en-US" dirty="0" err="1" smtClean="0"/>
            <a:t>Finalizare</a:t>
          </a:r>
          <a:r>
            <a:rPr lang="en-US" dirty="0" smtClean="0"/>
            <a:t> </a:t>
          </a:r>
          <a:r>
            <a:rPr lang="en-US" dirty="0" err="1" smtClean="0"/>
            <a:t>selectie</a:t>
          </a:r>
          <a:r>
            <a:rPr lang="en-US" dirty="0" smtClean="0"/>
            <a:t> internship: 24 </a:t>
          </a:r>
          <a:r>
            <a:rPr lang="en-US" dirty="0" err="1" smtClean="0"/>
            <a:t>mai</a:t>
          </a:r>
          <a:endParaRPr lang="en-US" dirty="0"/>
        </a:p>
      </dgm:t>
    </dgm:pt>
    <dgm:pt modelId="{C9EDAE72-C982-4AD1-B999-20984F07F9C3}" type="parTrans" cxnId="{151DA54A-44FC-411F-86B2-C0A01A6DACB9}">
      <dgm:prSet/>
      <dgm:spPr/>
      <dgm:t>
        <a:bodyPr/>
        <a:lstStyle/>
        <a:p>
          <a:endParaRPr lang="en-US"/>
        </a:p>
      </dgm:t>
    </dgm:pt>
    <dgm:pt modelId="{974A1AE7-1F37-4C92-A928-BA1DBED04EC5}" type="sibTrans" cxnId="{151DA54A-44FC-411F-86B2-C0A01A6DACB9}">
      <dgm:prSet/>
      <dgm:spPr/>
      <dgm:t>
        <a:bodyPr/>
        <a:lstStyle/>
        <a:p>
          <a:endParaRPr lang="en-US"/>
        </a:p>
      </dgm:t>
    </dgm:pt>
    <dgm:pt modelId="{DEC65B7A-120F-4A72-8997-014EB8A494C9}">
      <dgm:prSet phldrT="[Text]"/>
      <dgm:spPr/>
      <dgm:t>
        <a:bodyPr/>
        <a:lstStyle/>
        <a:p>
          <a:r>
            <a:rPr lang="en-US" dirty="0" err="1" smtClean="0"/>
            <a:t>Pregatire</a:t>
          </a:r>
          <a:r>
            <a:rPr lang="en-US" dirty="0" smtClean="0"/>
            <a:t> </a:t>
          </a:r>
          <a:r>
            <a:rPr lang="en-US" dirty="0" err="1" smtClean="0"/>
            <a:t>dosar</a:t>
          </a:r>
          <a:r>
            <a:rPr lang="en-US" dirty="0" smtClean="0"/>
            <a:t> internship: 25 - 31 </a:t>
          </a:r>
          <a:r>
            <a:rPr lang="en-US" dirty="0" err="1" smtClean="0"/>
            <a:t>mai</a:t>
          </a:r>
          <a:endParaRPr lang="en-US" dirty="0"/>
        </a:p>
      </dgm:t>
    </dgm:pt>
    <dgm:pt modelId="{E6609804-20A1-4C04-8408-A40537FF975B}" type="parTrans" cxnId="{DAD3F9FF-F643-4AEE-B0E9-55750DB32425}">
      <dgm:prSet/>
      <dgm:spPr/>
      <dgm:t>
        <a:bodyPr/>
        <a:lstStyle/>
        <a:p>
          <a:endParaRPr lang="en-US"/>
        </a:p>
      </dgm:t>
    </dgm:pt>
    <dgm:pt modelId="{DF1731A1-9272-4AAB-AFD0-CC7B099AE986}" type="sibTrans" cxnId="{DAD3F9FF-F643-4AEE-B0E9-55750DB32425}">
      <dgm:prSet/>
      <dgm:spPr/>
      <dgm:t>
        <a:bodyPr/>
        <a:lstStyle/>
        <a:p>
          <a:endParaRPr lang="en-US"/>
        </a:p>
      </dgm:t>
    </dgm:pt>
    <dgm:pt modelId="{8A02786B-002E-4C3E-94CE-FBF9D854D41E}">
      <dgm:prSet phldrT="[Text]"/>
      <dgm:spPr/>
      <dgm:t>
        <a:bodyPr/>
        <a:lstStyle/>
        <a:p>
          <a:r>
            <a:rPr lang="en-US" dirty="0" err="1" smtClean="0"/>
            <a:t>Semnare</a:t>
          </a:r>
          <a:r>
            <a:rPr lang="en-US" dirty="0" smtClean="0"/>
            <a:t> contract: </a:t>
          </a:r>
          <a:r>
            <a:rPr lang="en-US" dirty="0" err="1" smtClean="0"/>
            <a:t>durata</a:t>
          </a:r>
          <a:r>
            <a:rPr lang="en-US" dirty="0" smtClean="0"/>
            <a:t> 3 &gt; 6 </a:t>
          </a:r>
          <a:r>
            <a:rPr lang="en-US" dirty="0" err="1" smtClean="0"/>
            <a:t>luni</a:t>
          </a:r>
          <a:endParaRPr lang="en-US" dirty="0"/>
        </a:p>
      </dgm:t>
    </dgm:pt>
    <dgm:pt modelId="{D8E639F1-D17F-408A-9C47-3925030A206C}" type="parTrans" cxnId="{9C963FA8-6238-4132-AEF2-B389CB3E8491}">
      <dgm:prSet/>
      <dgm:spPr/>
      <dgm:t>
        <a:bodyPr/>
        <a:lstStyle/>
        <a:p>
          <a:endParaRPr lang="en-US"/>
        </a:p>
      </dgm:t>
    </dgm:pt>
    <dgm:pt modelId="{2D00482A-CD14-4E01-8F81-32F6892400BF}" type="sibTrans" cxnId="{9C963FA8-6238-4132-AEF2-B389CB3E8491}">
      <dgm:prSet/>
      <dgm:spPr/>
      <dgm:t>
        <a:bodyPr/>
        <a:lstStyle/>
        <a:p>
          <a:endParaRPr lang="en-US"/>
        </a:p>
      </dgm:t>
    </dgm:pt>
    <dgm:pt modelId="{27E38210-9149-49B0-81D9-BE82B6B71BAD}">
      <dgm:prSet phldrT="[Text]"/>
      <dgm:spPr/>
      <dgm:t>
        <a:bodyPr/>
        <a:lstStyle/>
        <a:p>
          <a:r>
            <a:rPr lang="en-US" dirty="0" smtClean="0"/>
            <a:t>Start internship: </a:t>
          </a:r>
          <a:r>
            <a:rPr lang="en-US" dirty="0" err="1" smtClean="0"/>
            <a:t>iunie</a:t>
          </a:r>
          <a:endParaRPr lang="en-US" dirty="0"/>
        </a:p>
      </dgm:t>
    </dgm:pt>
    <dgm:pt modelId="{C3C7B21C-0371-48BC-9CF9-B899010F3ED4}" type="parTrans" cxnId="{1835F279-8A38-431F-872A-D2481404A43D}">
      <dgm:prSet/>
      <dgm:spPr/>
      <dgm:t>
        <a:bodyPr/>
        <a:lstStyle/>
        <a:p>
          <a:endParaRPr lang="en-US"/>
        </a:p>
      </dgm:t>
    </dgm:pt>
    <dgm:pt modelId="{2F5C0661-9652-4C42-85D2-FF0A7BDCF8C4}" type="sibTrans" cxnId="{1835F279-8A38-431F-872A-D2481404A43D}">
      <dgm:prSet/>
      <dgm:spPr/>
      <dgm:t>
        <a:bodyPr/>
        <a:lstStyle/>
        <a:p>
          <a:endParaRPr lang="en-US"/>
        </a:p>
      </dgm:t>
    </dgm:pt>
    <dgm:pt modelId="{51176701-FAED-4590-87B6-3BB17F4ACC54}" type="pres">
      <dgm:prSet presAssocID="{0030271F-D3D8-4A91-89D5-073B485A5DE0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87B10F7-F80F-4B31-AEEF-635FD23D1621}" type="pres">
      <dgm:prSet presAssocID="{028F679C-3802-4923-B37F-DE631772D779}" presName="compNode" presStyleCnt="0"/>
      <dgm:spPr/>
    </dgm:pt>
    <dgm:pt modelId="{4D470FBB-BD42-4760-AF50-7E8F2E0A04DF}" type="pres">
      <dgm:prSet presAssocID="{028F679C-3802-4923-B37F-DE631772D779}" presName="aNode" presStyleLbl="bgShp" presStyleIdx="0" presStyleCnt="1" custLinFactNeighborX="5585" custLinFactNeighborY="3047"/>
      <dgm:spPr/>
      <dgm:t>
        <a:bodyPr/>
        <a:lstStyle/>
        <a:p>
          <a:endParaRPr lang="en-US"/>
        </a:p>
      </dgm:t>
    </dgm:pt>
    <dgm:pt modelId="{6BC9453F-0220-441C-80B3-1D8BCC4480CE}" type="pres">
      <dgm:prSet presAssocID="{028F679C-3802-4923-B37F-DE631772D779}" presName="textNode" presStyleLbl="bgShp" presStyleIdx="0" presStyleCnt="1"/>
      <dgm:spPr/>
      <dgm:t>
        <a:bodyPr/>
        <a:lstStyle/>
        <a:p>
          <a:endParaRPr lang="en-US"/>
        </a:p>
      </dgm:t>
    </dgm:pt>
    <dgm:pt modelId="{EE4FF782-A5DA-4BE8-B4A5-93117CDF74E3}" type="pres">
      <dgm:prSet presAssocID="{028F679C-3802-4923-B37F-DE631772D779}" presName="compChildNode" presStyleCnt="0"/>
      <dgm:spPr/>
    </dgm:pt>
    <dgm:pt modelId="{82E84D9F-ABFD-4BE4-B299-26ADE296ABB1}" type="pres">
      <dgm:prSet presAssocID="{028F679C-3802-4923-B37F-DE631772D779}" presName="theInnerList" presStyleCnt="0"/>
      <dgm:spPr/>
    </dgm:pt>
    <dgm:pt modelId="{059DB70B-FFA4-4299-AD39-DBF6EB635249}" type="pres">
      <dgm:prSet presAssocID="{FD8FD7E2-BF74-4729-8068-0984DEC1E6E9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E0C68-1ACD-4214-BE4F-59F80B467544}" type="pres">
      <dgm:prSet presAssocID="{FD8FD7E2-BF74-4729-8068-0984DEC1E6E9}" presName="aSpace2" presStyleCnt="0"/>
      <dgm:spPr/>
    </dgm:pt>
    <dgm:pt modelId="{1FAB619B-BB3C-4638-BADF-2872544210E7}" type="pres">
      <dgm:prSet presAssocID="{F274C5CC-D35E-4C2D-A16F-821B5EA391B0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671EE-2076-4229-A691-364250D00EFC}" type="pres">
      <dgm:prSet presAssocID="{F274C5CC-D35E-4C2D-A16F-821B5EA391B0}" presName="aSpace2" presStyleCnt="0"/>
      <dgm:spPr/>
    </dgm:pt>
    <dgm:pt modelId="{2AA05B7E-1D2C-4413-9C33-8FC1B86AB738}" type="pres">
      <dgm:prSet presAssocID="{20A23499-57BC-4252-B002-54DDA2981EF3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DC3F85-1976-419D-A0F7-126AD135729A}" type="pres">
      <dgm:prSet presAssocID="{20A23499-57BC-4252-B002-54DDA2981EF3}" presName="aSpace2" presStyleCnt="0"/>
      <dgm:spPr/>
    </dgm:pt>
    <dgm:pt modelId="{B9AF9536-6A94-4CE8-8862-D70FDA97CC5B}" type="pres">
      <dgm:prSet presAssocID="{DEC65B7A-120F-4A72-8997-014EB8A494C9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22BBD6-5B74-4A51-8138-82FA9CE2A096}" type="pres">
      <dgm:prSet presAssocID="{DEC65B7A-120F-4A72-8997-014EB8A494C9}" presName="aSpace2" presStyleCnt="0"/>
      <dgm:spPr/>
    </dgm:pt>
    <dgm:pt modelId="{92972456-AF22-4BBA-A7A2-507DCF417DE4}" type="pres">
      <dgm:prSet presAssocID="{8A02786B-002E-4C3E-94CE-FBF9D854D41E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89DE8C-4030-4595-9DC3-BAFF1E427BBF}" type="pres">
      <dgm:prSet presAssocID="{8A02786B-002E-4C3E-94CE-FBF9D854D41E}" presName="aSpace2" presStyleCnt="0"/>
      <dgm:spPr/>
    </dgm:pt>
    <dgm:pt modelId="{9A885FB4-9321-4D27-97D8-AD2A12797DC3}" type="pres">
      <dgm:prSet presAssocID="{27E38210-9149-49B0-81D9-BE82B6B71BAD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A6BD94-BEC2-483F-B214-D06BA88D67E5}" srcId="{028F679C-3802-4923-B37F-DE631772D779}" destId="{FD8FD7E2-BF74-4729-8068-0984DEC1E6E9}" srcOrd="0" destOrd="0" parTransId="{5CF95395-C6FE-4876-B4A0-2489979EE83E}" sibTransId="{CD6A4A3F-4E0B-4222-9393-00CA2B83D559}"/>
    <dgm:cxn modelId="{1835F279-8A38-431F-872A-D2481404A43D}" srcId="{028F679C-3802-4923-B37F-DE631772D779}" destId="{27E38210-9149-49B0-81D9-BE82B6B71BAD}" srcOrd="5" destOrd="0" parTransId="{C3C7B21C-0371-48BC-9CF9-B899010F3ED4}" sibTransId="{2F5C0661-9652-4C42-85D2-FF0A7BDCF8C4}"/>
    <dgm:cxn modelId="{3AEBFE4D-FDEA-4EB9-AA46-490C25BEA2F0}" type="presOf" srcId="{FD8FD7E2-BF74-4729-8068-0984DEC1E6E9}" destId="{059DB70B-FFA4-4299-AD39-DBF6EB635249}" srcOrd="0" destOrd="0" presId="urn:microsoft.com/office/officeart/2005/8/layout/lProcess2"/>
    <dgm:cxn modelId="{C288054B-30E6-488B-BC99-4A55E5A5DF67}" type="presOf" srcId="{F274C5CC-D35E-4C2D-A16F-821B5EA391B0}" destId="{1FAB619B-BB3C-4638-BADF-2872544210E7}" srcOrd="0" destOrd="0" presId="urn:microsoft.com/office/officeart/2005/8/layout/lProcess2"/>
    <dgm:cxn modelId="{831B2C83-BFCF-454B-A3FA-0E233BA02E86}" type="presOf" srcId="{028F679C-3802-4923-B37F-DE631772D779}" destId="{6BC9453F-0220-441C-80B3-1D8BCC4480CE}" srcOrd="1" destOrd="0" presId="urn:microsoft.com/office/officeart/2005/8/layout/lProcess2"/>
    <dgm:cxn modelId="{065E1B54-CEB0-477D-BFF0-0847C463CEB3}" type="presOf" srcId="{27E38210-9149-49B0-81D9-BE82B6B71BAD}" destId="{9A885FB4-9321-4D27-97D8-AD2A12797DC3}" srcOrd="0" destOrd="0" presId="urn:microsoft.com/office/officeart/2005/8/layout/lProcess2"/>
    <dgm:cxn modelId="{3454282E-BA99-4261-9059-BBBD1838AC94}" type="presOf" srcId="{8A02786B-002E-4C3E-94CE-FBF9D854D41E}" destId="{92972456-AF22-4BBA-A7A2-507DCF417DE4}" srcOrd="0" destOrd="0" presId="urn:microsoft.com/office/officeart/2005/8/layout/lProcess2"/>
    <dgm:cxn modelId="{F37AD3AF-DA1E-4F8A-B39A-FD0F54E809E2}" type="presOf" srcId="{0030271F-D3D8-4A91-89D5-073B485A5DE0}" destId="{51176701-FAED-4590-87B6-3BB17F4ACC54}" srcOrd="0" destOrd="0" presId="urn:microsoft.com/office/officeart/2005/8/layout/lProcess2"/>
    <dgm:cxn modelId="{DAD3F9FF-F643-4AEE-B0E9-55750DB32425}" srcId="{028F679C-3802-4923-B37F-DE631772D779}" destId="{DEC65B7A-120F-4A72-8997-014EB8A494C9}" srcOrd="3" destOrd="0" parTransId="{E6609804-20A1-4C04-8408-A40537FF975B}" sibTransId="{DF1731A1-9272-4AAB-AFD0-CC7B099AE986}"/>
    <dgm:cxn modelId="{E98295FA-3CD2-43B1-B53C-FA9FCC8D9319}" type="presOf" srcId="{DEC65B7A-120F-4A72-8997-014EB8A494C9}" destId="{B9AF9536-6A94-4CE8-8862-D70FDA97CC5B}" srcOrd="0" destOrd="0" presId="urn:microsoft.com/office/officeart/2005/8/layout/lProcess2"/>
    <dgm:cxn modelId="{E4DF0670-BE38-4F63-AF58-F37C4785F5B3}" type="presOf" srcId="{20A23499-57BC-4252-B002-54DDA2981EF3}" destId="{2AA05B7E-1D2C-4413-9C33-8FC1B86AB738}" srcOrd="0" destOrd="0" presId="urn:microsoft.com/office/officeart/2005/8/layout/lProcess2"/>
    <dgm:cxn modelId="{B7A4E050-AE89-4EB2-8A00-AE4A07CDA7FA}" srcId="{0030271F-D3D8-4A91-89D5-073B485A5DE0}" destId="{028F679C-3802-4923-B37F-DE631772D779}" srcOrd="0" destOrd="0" parTransId="{9A18C9A1-1085-4DE7-9B56-82130B79D932}" sibTransId="{3C18BDB0-7343-4658-8A0D-ED11418611C4}"/>
    <dgm:cxn modelId="{078362ED-0016-47AB-B872-5EC495F7881F}" srcId="{028F679C-3802-4923-B37F-DE631772D779}" destId="{F274C5CC-D35E-4C2D-A16F-821B5EA391B0}" srcOrd="1" destOrd="0" parTransId="{AC3B9737-8D0B-4092-9937-F0CA80F89BA7}" sibTransId="{A055067F-29D8-47F3-9741-AD45E7C6E1BF}"/>
    <dgm:cxn modelId="{151DA54A-44FC-411F-86B2-C0A01A6DACB9}" srcId="{028F679C-3802-4923-B37F-DE631772D779}" destId="{20A23499-57BC-4252-B002-54DDA2981EF3}" srcOrd="2" destOrd="0" parTransId="{C9EDAE72-C982-4AD1-B999-20984F07F9C3}" sibTransId="{974A1AE7-1F37-4C92-A928-BA1DBED04EC5}"/>
    <dgm:cxn modelId="{54AB0E09-932D-45A5-87AD-16D60496F3F5}" type="presOf" srcId="{028F679C-3802-4923-B37F-DE631772D779}" destId="{4D470FBB-BD42-4760-AF50-7E8F2E0A04DF}" srcOrd="0" destOrd="0" presId="urn:microsoft.com/office/officeart/2005/8/layout/lProcess2"/>
    <dgm:cxn modelId="{9C963FA8-6238-4132-AEF2-B389CB3E8491}" srcId="{028F679C-3802-4923-B37F-DE631772D779}" destId="{8A02786B-002E-4C3E-94CE-FBF9D854D41E}" srcOrd="4" destOrd="0" parTransId="{D8E639F1-D17F-408A-9C47-3925030A206C}" sibTransId="{2D00482A-CD14-4E01-8F81-32F6892400BF}"/>
    <dgm:cxn modelId="{478CADD1-8231-4CF4-AD23-E5FF37B9A9A7}" type="presParOf" srcId="{51176701-FAED-4590-87B6-3BB17F4ACC54}" destId="{887B10F7-F80F-4B31-AEEF-635FD23D1621}" srcOrd="0" destOrd="0" presId="urn:microsoft.com/office/officeart/2005/8/layout/lProcess2"/>
    <dgm:cxn modelId="{5EF4BE59-2997-4619-A086-8E0911A2BDE0}" type="presParOf" srcId="{887B10F7-F80F-4B31-AEEF-635FD23D1621}" destId="{4D470FBB-BD42-4760-AF50-7E8F2E0A04DF}" srcOrd="0" destOrd="0" presId="urn:microsoft.com/office/officeart/2005/8/layout/lProcess2"/>
    <dgm:cxn modelId="{C1027EF4-C891-4711-A645-E57EBCCDB3B9}" type="presParOf" srcId="{887B10F7-F80F-4B31-AEEF-635FD23D1621}" destId="{6BC9453F-0220-441C-80B3-1D8BCC4480CE}" srcOrd="1" destOrd="0" presId="urn:microsoft.com/office/officeart/2005/8/layout/lProcess2"/>
    <dgm:cxn modelId="{8AD6687F-4FBC-4EF1-B6B7-E1CBDB9C950E}" type="presParOf" srcId="{887B10F7-F80F-4B31-AEEF-635FD23D1621}" destId="{EE4FF782-A5DA-4BE8-B4A5-93117CDF74E3}" srcOrd="2" destOrd="0" presId="urn:microsoft.com/office/officeart/2005/8/layout/lProcess2"/>
    <dgm:cxn modelId="{F456A1AB-D554-48F8-8AC7-C99569EA559A}" type="presParOf" srcId="{EE4FF782-A5DA-4BE8-B4A5-93117CDF74E3}" destId="{82E84D9F-ABFD-4BE4-B299-26ADE296ABB1}" srcOrd="0" destOrd="0" presId="urn:microsoft.com/office/officeart/2005/8/layout/lProcess2"/>
    <dgm:cxn modelId="{FED4F1C7-EA08-4BB9-A9D5-E24D81C4D3E1}" type="presParOf" srcId="{82E84D9F-ABFD-4BE4-B299-26ADE296ABB1}" destId="{059DB70B-FFA4-4299-AD39-DBF6EB635249}" srcOrd="0" destOrd="0" presId="urn:microsoft.com/office/officeart/2005/8/layout/lProcess2"/>
    <dgm:cxn modelId="{86E9A0EE-DCCE-42D0-9001-261845F2AAAA}" type="presParOf" srcId="{82E84D9F-ABFD-4BE4-B299-26ADE296ABB1}" destId="{CAFE0C68-1ACD-4214-BE4F-59F80B467544}" srcOrd="1" destOrd="0" presId="urn:microsoft.com/office/officeart/2005/8/layout/lProcess2"/>
    <dgm:cxn modelId="{76857640-A2AE-4B74-B855-E7B08CBF7B92}" type="presParOf" srcId="{82E84D9F-ABFD-4BE4-B299-26ADE296ABB1}" destId="{1FAB619B-BB3C-4638-BADF-2872544210E7}" srcOrd="2" destOrd="0" presId="urn:microsoft.com/office/officeart/2005/8/layout/lProcess2"/>
    <dgm:cxn modelId="{0F92AA12-2E96-4315-9288-F175D11E8A72}" type="presParOf" srcId="{82E84D9F-ABFD-4BE4-B299-26ADE296ABB1}" destId="{3FB671EE-2076-4229-A691-364250D00EFC}" srcOrd="3" destOrd="0" presId="urn:microsoft.com/office/officeart/2005/8/layout/lProcess2"/>
    <dgm:cxn modelId="{51BCA7D8-3343-4C0B-8869-641DF999C6C6}" type="presParOf" srcId="{82E84D9F-ABFD-4BE4-B299-26ADE296ABB1}" destId="{2AA05B7E-1D2C-4413-9C33-8FC1B86AB738}" srcOrd="4" destOrd="0" presId="urn:microsoft.com/office/officeart/2005/8/layout/lProcess2"/>
    <dgm:cxn modelId="{FCAEEB59-0016-4BBB-BD7C-F80D9F3E6B2E}" type="presParOf" srcId="{82E84D9F-ABFD-4BE4-B299-26ADE296ABB1}" destId="{B1DC3F85-1976-419D-A0F7-126AD135729A}" srcOrd="5" destOrd="0" presId="urn:microsoft.com/office/officeart/2005/8/layout/lProcess2"/>
    <dgm:cxn modelId="{C1F38C00-6BE7-4CA2-9591-0D9232CB9973}" type="presParOf" srcId="{82E84D9F-ABFD-4BE4-B299-26ADE296ABB1}" destId="{B9AF9536-6A94-4CE8-8862-D70FDA97CC5B}" srcOrd="6" destOrd="0" presId="urn:microsoft.com/office/officeart/2005/8/layout/lProcess2"/>
    <dgm:cxn modelId="{88FE832C-806E-4844-84DF-CA950619AC4D}" type="presParOf" srcId="{82E84D9F-ABFD-4BE4-B299-26ADE296ABB1}" destId="{8422BBD6-5B74-4A51-8138-82FA9CE2A096}" srcOrd="7" destOrd="0" presId="urn:microsoft.com/office/officeart/2005/8/layout/lProcess2"/>
    <dgm:cxn modelId="{1EFC74B8-4C3B-40EB-8BD4-A7833FEA202F}" type="presParOf" srcId="{82E84D9F-ABFD-4BE4-B299-26ADE296ABB1}" destId="{92972456-AF22-4BBA-A7A2-507DCF417DE4}" srcOrd="8" destOrd="0" presId="urn:microsoft.com/office/officeart/2005/8/layout/lProcess2"/>
    <dgm:cxn modelId="{DD584BB8-0E48-4C66-952D-8A8FA3156C72}" type="presParOf" srcId="{82E84D9F-ABFD-4BE4-B299-26ADE296ABB1}" destId="{0D89DE8C-4030-4595-9DC3-BAFF1E427BBF}" srcOrd="9" destOrd="0" presId="urn:microsoft.com/office/officeart/2005/8/layout/lProcess2"/>
    <dgm:cxn modelId="{C317C7DF-98EF-4EC0-A41A-6F35C3B8B012}" type="presParOf" srcId="{82E84D9F-ABFD-4BE4-B299-26ADE296ABB1}" destId="{9A885FB4-9321-4D27-97D8-AD2A12797DC3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AF384D8-4573-4689-9001-5CC3733EF29E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458AB3-CC59-4E12-A60C-99F80A46B6B8}">
      <dgm:prSet phldrT="[Text]" custT="1"/>
      <dgm:spPr/>
      <dgm:t>
        <a:bodyPr/>
        <a:lstStyle/>
        <a:p>
          <a:r>
            <a:rPr lang="en-US" sz="3500" b="1" dirty="0" smtClean="0">
              <a:solidFill>
                <a:srgbClr val="92D050"/>
              </a:solidFill>
            </a:rPr>
            <a:t>18</a:t>
          </a:r>
        </a:p>
        <a:p>
          <a:r>
            <a:rPr lang="en-US" sz="2500" b="1" dirty="0" err="1" smtClean="0"/>
            <a:t>interni</a:t>
          </a:r>
          <a:endParaRPr lang="en-US" sz="2500" b="1" dirty="0"/>
        </a:p>
      </dgm:t>
    </dgm:pt>
    <dgm:pt modelId="{0D738333-79B7-49B7-B969-BE088F0686E5}" type="parTrans" cxnId="{BC78483C-B9F4-4346-AC16-06D26ABC6CB4}">
      <dgm:prSet/>
      <dgm:spPr/>
      <dgm:t>
        <a:bodyPr/>
        <a:lstStyle/>
        <a:p>
          <a:endParaRPr lang="en-US"/>
        </a:p>
      </dgm:t>
    </dgm:pt>
    <dgm:pt modelId="{FF419680-CF9F-44D8-A1DF-CD377EC8DBFB}" type="sibTrans" cxnId="{BC78483C-B9F4-4346-AC16-06D26ABC6CB4}">
      <dgm:prSet/>
      <dgm:spPr/>
      <dgm:t>
        <a:bodyPr/>
        <a:lstStyle/>
        <a:p>
          <a:endParaRPr lang="en-US"/>
        </a:p>
      </dgm:t>
    </dgm:pt>
    <dgm:pt modelId="{E2DA013A-C9A0-413F-8D4B-454DCFB04963}">
      <dgm:prSet phldrT="[Text]"/>
      <dgm:spPr/>
      <dgm:t>
        <a:bodyPr/>
        <a:lstStyle/>
        <a:p>
          <a:r>
            <a:rPr lang="en-US" dirty="0" smtClean="0"/>
            <a:t>R&amp;D</a:t>
          </a:r>
        </a:p>
        <a:p>
          <a:r>
            <a:rPr lang="en-US" dirty="0" smtClean="0">
              <a:solidFill>
                <a:schemeClr val="bg1"/>
              </a:solidFill>
            </a:rPr>
            <a:t>&amp; IT</a:t>
          </a:r>
          <a:endParaRPr lang="en-US" dirty="0">
            <a:solidFill>
              <a:schemeClr val="bg1"/>
            </a:solidFill>
          </a:endParaRPr>
        </a:p>
      </dgm:t>
    </dgm:pt>
    <dgm:pt modelId="{FDD31502-470F-48F9-A9E5-C9F77F5C8E8B}" type="parTrans" cxnId="{66A9AFC9-E45E-4737-88AD-8766FE700293}">
      <dgm:prSet/>
      <dgm:spPr/>
      <dgm:t>
        <a:bodyPr/>
        <a:lstStyle/>
        <a:p>
          <a:endParaRPr lang="en-US"/>
        </a:p>
      </dgm:t>
    </dgm:pt>
    <dgm:pt modelId="{E94C5DC3-2239-4563-85F3-CB1E25F50D5E}" type="sibTrans" cxnId="{66A9AFC9-E45E-4737-88AD-8766FE700293}">
      <dgm:prSet/>
      <dgm:spPr/>
      <dgm:t>
        <a:bodyPr/>
        <a:lstStyle/>
        <a:p>
          <a:endParaRPr lang="en-US"/>
        </a:p>
      </dgm:t>
    </dgm:pt>
    <dgm:pt modelId="{3B514BD2-F3BA-41B2-AA54-6A8E00EE74C0}">
      <dgm:prSet phldrT="[Text]"/>
      <dgm:spPr/>
      <dgm:t>
        <a:bodyPr/>
        <a:lstStyle/>
        <a:p>
          <a:r>
            <a:rPr lang="en-US" dirty="0" smtClean="0"/>
            <a:t>Purchasing &amp; Shipping</a:t>
          </a:r>
          <a:endParaRPr lang="en-US" dirty="0"/>
        </a:p>
      </dgm:t>
    </dgm:pt>
    <dgm:pt modelId="{6915DD4A-72A8-4761-BFEF-A3889A149F52}" type="parTrans" cxnId="{6EF1096F-6D0A-4D3B-9089-5C1344F5C351}">
      <dgm:prSet/>
      <dgm:spPr/>
      <dgm:t>
        <a:bodyPr/>
        <a:lstStyle/>
        <a:p>
          <a:endParaRPr lang="en-US"/>
        </a:p>
      </dgm:t>
    </dgm:pt>
    <dgm:pt modelId="{7F8520DA-AC17-4B17-8A74-91314B4832D6}" type="sibTrans" cxnId="{6EF1096F-6D0A-4D3B-9089-5C1344F5C351}">
      <dgm:prSet/>
      <dgm:spPr/>
      <dgm:t>
        <a:bodyPr/>
        <a:lstStyle/>
        <a:p>
          <a:endParaRPr lang="en-US"/>
        </a:p>
      </dgm:t>
    </dgm:pt>
    <dgm:pt modelId="{15167D7A-D1E9-40C2-88BA-F907AE7612F6}">
      <dgm:prSet phldrT="[Text]"/>
      <dgm:spPr/>
      <dgm:t>
        <a:bodyPr/>
        <a:lstStyle/>
        <a:p>
          <a:r>
            <a:rPr lang="en-US" dirty="0" smtClean="0"/>
            <a:t>Maintenance</a:t>
          </a:r>
          <a:endParaRPr lang="en-US" dirty="0"/>
        </a:p>
      </dgm:t>
    </dgm:pt>
    <dgm:pt modelId="{8FE1D34C-2D29-4CC4-8C7D-CACE46C508F1}" type="parTrans" cxnId="{3C241113-A5F2-4F7C-9635-C534F66DB44F}">
      <dgm:prSet/>
      <dgm:spPr/>
      <dgm:t>
        <a:bodyPr/>
        <a:lstStyle/>
        <a:p>
          <a:endParaRPr lang="en-US"/>
        </a:p>
      </dgm:t>
    </dgm:pt>
    <dgm:pt modelId="{F9D62E06-CA6C-4F53-AEB3-81A490C8944B}" type="sibTrans" cxnId="{3C241113-A5F2-4F7C-9635-C534F66DB44F}">
      <dgm:prSet/>
      <dgm:spPr/>
      <dgm:t>
        <a:bodyPr/>
        <a:lstStyle/>
        <a:p>
          <a:endParaRPr lang="en-US"/>
        </a:p>
      </dgm:t>
    </dgm:pt>
    <dgm:pt modelId="{60CB774C-B432-4AD6-9E4B-9D6B0D2B577D}">
      <dgm:prSet phldrT="[Text]"/>
      <dgm:spPr/>
      <dgm:t>
        <a:bodyPr/>
        <a:lstStyle/>
        <a:p>
          <a:r>
            <a:rPr lang="en-US" dirty="0" smtClean="0"/>
            <a:t>HR</a:t>
          </a:r>
        </a:p>
        <a:p>
          <a:r>
            <a:rPr lang="en-US" dirty="0" smtClean="0"/>
            <a:t>&amp; Accounting</a:t>
          </a:r>
          <a:endParaRPr lang="en-US" dirty="0"/>
        </a:p>
      </dgm:t>
    </dgm:pt>
    <dgm:pt modelId="{606885A3-9CCE-442E-82AE-9717ADEDABC1}" type="parTrans" cxnId="{6C18E0B2-61DD-470A-95A3-A0CBB6CF89C2}">
      <dgm:prSet/>
      <dgm:spPr/>
      <dgm:t>
        <a:bodyPr/>
        <a:lstStyle/>
        <a:p>
          <a:endParaRPr lang="en-US"/>
        </a:p>
      </dgm:t>
    </dgm:pt>
    <dgm:pt modelId="{4B1AFC3F-F5F7-4F31-A72F-5E5F760DEBE2}" type="sibTrans" cxnId="{6C18E0B2-61DD-470A-95A3-A0CBB6CF89C2}">
      <dgm:prSet/>
      <dgm:spPr/>
      <dgm:t>
        <a:bodyPr/>
        <a:lstStyle/>
        <a:p>
          <a:endParaRPr lang="en-US"/>
        </a:p>
      </dgm:t>
    </dgm:pt>
    <dgm:pt modelId="{C73BAE39-C2D8-41EF-BFC3-E97C82665474}">
      <dgm:prSet phldrT="[Text]"/>
      <dgm:spPr/>
      <dgm:t>
        <a:bodyPr/>
        <a:lstStyle/>
        <a:p>
          <a:r>
            <a:rPr lang="en-US" dirty="0" smtClean="0"/>
            <a:t>Marketing</a:t>
          </a:r>
          <a:endParaRPr lang="en-US" dirty="0"/>
        </a:p>
      </dgm:t>
    </dgm:pt>
    <dgm:pt modelId="{DE70F7C4-1BC6-4913-8497-08DAA7D4459A}" type="parTrans" cxnId="{06D5138D-53B7-44F0-A4E1-9B5FAB52CADA}">
      <dgm:prSet/>
      <dgm:spPr/>
      <dgm:t>
        <a:bodyPr/>
        <a:lstStyle/>
        <a:p>
          <a:endParaRPr lang="en-US"/>
        </a:p>
      </dgm:t>
    </dgm:pt>
    <dgm:pt modelId="{204498FA-44A4-4A28-9A25-7490BEEB0081}" type="sibTrans" cxnId="{06D5138D-53B7-44F0-A4E1-9B5FAB52CADA}">
      <dgm:prSet/>
      <dgm:spPr/>
      <dgm:t>
        <a:bodyPr/>
        <a:lstStyle/>
        <a:p>
          <a:endParaRPr lang="en-US"/>
        </a:p>
      </dgm:t>
    </dgm:pt>
    <dgm:pt modelId="{0790315D-4975-4C91-949E-AE5C979C583B}">
      <dgm:prSet phldrT="[Text]"/>
      <dgm:spPr/>
      <dgm:t>
        <a:bodyPr/>
        <a:lstStyle/>
        <a:p>
          <a:r>
            <a:rPr lang="en-US" dirty="0" smtClean="0"/>
            <a:t>Production</a:t>
          </a:r>
        </a:p>
        <a:p>
          <a:r>
            <a:rPr lang="en-US" dirty="0" smtClean="0"/>
            <a:t>&amp;Mechanics</a:t>
          </a:r>
          <a:endParaRPr lang="en-US" dirty="0"/>
        </a:p>
      </dgm:t>
    </dgm:pt>
    <dgm:pt modelId="{364CCEEC-BED7-42B4-BE4A-C4F38A69B476}" type="parTrans" cxnId="{C4954E28-7143-4E6A-AAA3-1B48A69C6184}">
      <dgm:prSet/>
      <dgm:spPr/>
      <dgm:t>
        <a:bodyPr/>
        <a:lstStyle/>
        <a:p>
          <a:endParaRPr lang="en-US"/>
        </a:p>
      </dgm:t>
    </dgm:pt>
    <dgm:pt modelId="{1923E438-829F-409C-98DE-2B69B28C02AB}" type="sibTrans" cxnId="{C4954E28-7143-4E6A-AAA3-1B48A69C6184}">
      <dgm:prSet/>
      <dgm:spPr/>
      <dgm:t>
        <a:bodyPr/>
        <a:lstStyle/>
        <a:p>
          <a:endParaRPr lang="en-US"/>
        </a:p>
      </dgm:t>
    </dgm:pt>
    <dgm:pt modelId="{BE9DE4F4-7CE1-4FA1-A063-6AF91DF12397}" type="pres">
      <dgm:prSet presAssocID="{CAF384D8-4573-4689-9001-5CC3733EF29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1474D63-EB56-48FD-9C89-0955DF3DAFE5}" type="pres">
      <dgm:prSet presAssocID="{F9458AB3-CC59-4E12-A60C-99F80A46B6B8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9DD8A0E4-CA56-4818-A669-23778CE7911D}" type="pres">
      <dgm:prSet presAssocID="{E2DA013A-C9A0-413F-8D4B-454DCFB04963}" presName="Accent1" presStyleCnt="0"/>
      <dgm:spPr/>
    </dgm:pt>
    <dgm:pt modelId="{8EDCB91F-7F22-4E7C-96A5-7A52CAE858A1}" type="pres">
      <dgm:prSet presAssocID="{E2DA013A-C9A0-413F-8D4B-454DCFB04963}" presName="Accent" presStyleLbl="bgShp" presStyleIdx="0" presStyleCnt="6"/>
      <dgm:spPr/>
    </dgm:pt>
    <dgm:pt modelId="{34D83472-0178-4ACE-ADE6-FB8F4CEEA918}" type="pres">
      <dgm:prSet presAssocID="{E2DA013A-C9A0-413F-8D4B-454DCFB04963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1DCB59-2872-40FF-95AE-C5C1D1D640E9}" type="pres">
      <dgm:prSet presAssocID="{3B514BD2-F3BA-41B2-AA54-6A8E00EE74C0}" presName="Accent2" presStyleCnt="0"/>
      <dgm:spPr/>
    </dgm:pt>
    <dgm:pt modelId="{B9724472-2051-46D0-A15D-793325810E1D}" type="pres">
      <dgm:prSet presAssocID="{3B514BD2-F3BA-41B2-AA54-6A8E00EE74C0}" presName="Accent" presStyleLbl="bgShp" presStyleIdx="1" presStyleCnt="6"/>
      <dgm:spPr/>
    </dgm:pt>
    <dgm:pt modelId="{D451D326-A2BD-4331-93C0-F827557A6A23}" type="pres">
      <dgm:prSet presAssocID="{3B514BD2-F3BA-41B2-AA54-6A8E00EE74C0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D20FA-AD41-4941-A7AE-E04F0E3B1399}" type="pres">
      <dgm:prSet presAssocID="{15167D7A-D1E9-40C2-88BA-F907AE7612F6}" presName="Accent3" presStyleCnt="0"/>
      <dgm:spPr/>
    </dgm:pt>
    <dgm:pt modelId="{8FACFCAB-B550-4D11-A066-FAD358E86FDC}" type="pres">
      <dgm:prSet presAssocID="{15167D7A-D1E9-40C2-88BA-F907AE7612F6}" presName="Accent" presStyleLbl="bgShp" presStyleIdx="2" presStyleCnt="6"/>
      <dgm:spPr/>
    </dgm:pt>
    <dgm:pt modelId="{8CB3EA23-E7C0-40C5-BD9C-24034BAE09C9}" type="pres">
      <dgm:prSet presAssocID="{15167D7A-D1E9-40C2-88BA-F907AE7612F6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A889C-ED48-4493-AAD1-48BF5A0C46A7}" type="pres">
      <dgm:prSet presAssocID="{60CB774C-B432-4AD6-9E4B-9D6B0D2B577D}" presName="Accent4" presStyleCnt="0"/>
      <dgm:spPr/>
    </dgm:pt>
    <dgm:pt modelId="{1CBFAE7A-5546-494E-B57C-BAE40FCBE94B}" type="pres">
      <dgm:prSet presAssocID="{60CB774C-B432-4AD6-9E4B-9D6B0D2B577D}" presName="Accent" presStyleLbl="bgShp" presStyleIdx="3" presStyleCnt="6"/>
      <dgm:spPr/>
    </dgm:pt>
    <dgm:pt modelId="{629905BE-EDE3-4056-96C0-83A8E62DF7D7}" type="pres">
      <dgm:prSet presAssocID="{60CB774C-B432-4AD6-9E4B-9D6B0D2B577D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13AE9A-D3BE-415D-81F2-1197E069FD2D}" type="pres">
      <dgm:prSet presAssocID="{C73BAE39-C2D8-41EF-BFC3-E97C82665474}" presName="Accent5" presStyleCnt="0"/>
      <dgm:spPr/>
    </dgm:pt>
    <dgm:pt modelId="{D4C8E380-9A53-40DD-BCF0-A5FB1907EA25}" type="pres">
      <dgm:prSet presAssocID="{C73BAE39-C2D8-41EF-BFC3-E97C82665474}" presName="Accent" presStyleLbl="bgShp" presStyleIdx="4" presStyleCnt="6"/>
      <dgm:spPr/>
    </dgm:pt>
    <dgm:pt modelId="{A035E5F7-6623-4E72-B699-D3EB2BD70F0B}" type="pres">
      <dgm:prSet presAssocID="{C73BAE39-C2D8-41EF-BFC3-E97C82665474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47DB90-666C-4152-8725-580E5E691B33}" type="pres">
      <dgm:prSet presAssocID="{0790315D-4975-4C91-949E-AE5C979C583B}" presName="Accent6" presStyleCnt="0"/>
      <dgm:spPr/>
    </dgm:pt>
    <dgm:pt modelId="{5674E053-F887-4F04-9253-DFE5DE8A5538}" type="pres">
      <dgm:prSet presAssocID="{0790315D-4975-4C91-949E-AE5C979C583B}" presName="Accent" presStyleLbl="bgShp" presStyleIdx="5" presStyleCnt="6"/>
      <dgm:spPr/>
    </dgm:pt>
    <dgm:pt modelId="{44E00BFB-4709-49F9-AD28-629E38A55F48}" type="pres">
      <dgm:prSet presAssocID="{0790315D-4975-4C91-949E-AE5C979C583B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6D5138D-53B7-44F0-A4E1-9B5FAB52CADA}" srcId="{F9458AB3-CC59-4E12-A60C-99F80A46B6B8}" destId="{C73BAE39-C2D8-41EF-BFC3-E97C82665474}" srcOrd="4" destOrd="0" parTransId="{DE70F7C4-1BC6-4913-8497-08DAA7D4459A}" sibTransId="{204498FA-44A4-4A28-9A25-7490BEEB0081}"/>
    <dgm:cxn modelId="{5379329C-E470-4305-859B-373A375EC948}" type="presOf" srcId="{F9458AB3-CC59-4E12-A60C-99F80A46B6B8}" destId="{D1474D63-EB56-48FD-9C89-0955DF3DAFE5}" srcOrd="0" destOrd="0" presId="urn:microsoft.com/office/officeart/2011/layout/HexagonRadial"/>
    <dgm:cxn modelId="{6EF1096F-6D0A-4D3B-9089-5C1344F5C351}" srcId="{F9458AB3-CC59-4E12-A60C-99F80A46B6B8}" destId="{3B514BD2-F3BA-41B2-AA54-6A8E00EE74C0}" srcOrd="1" destOrd="0" parTransId="{6915DD4A-72A8-4761-BFEF-A3889A149F52}" sibTransId="{7F8520DA-AC17-4B17-8A74-91314B4832D6}"/>
    <dgm:cxn modelId="{B17921E8-E9D7-4A4D-89AD-A0DE0EC0E6EC}" type="presOf" srcId="{60CB774C-B432-4AD6-9E4B-9D6B0D2B577D}" destId="{629905BE-EDE3-4056-96C0-83A8E62DF7D7}" srcOrd="0" destOrd="0" presId="urn:microsoft.com/office/officeart/2011/layout/HexagonRadial"/>
    <dgm:cxn modelId="{BC78483C-B9F4-4346-AC16-06D26ABC6CB4}" srcId="{CAF384D8-4573-4689-9001-5CC3733EF29E}" destId="{F9458AB3-CC59-4E12-A60C-99F80A46B6B8}" srcOrd="0" destOrd="0" parTransId="{0D738333-79B7-49B7-B969-BE088F0686E5}" sibTransId="{FF419680-CF9F-44D8-A1DF-CD377EC8DBFB}"/>
    <dgm:cxn modelId="{D7645BE0-F3FA-4AF7-93FD-703A10B16420}" type="presOf" srcId="{0790315D-4975-4C91-949E-AE5C979C583B}" destId="{44E00BFB-4709-49F9-AD28-629E38A55F48}" srcOrd="0" destOrd="0" presId="urn:microsoft.com/office/officeart/2011/layout/HexagonRadial"/>
    <dgm:cxn modelId="{66A9AFC9-E45E-4737-88AD-8766FE700293}" srcId="{F9458AB3-CC59-4E12-A60C-99F80A46B6B8}" destId="{E2DA013A-C9A0-413F-8D4B-454DCFB04963}" srcOrd="0" destOrd="0" parTransId="{FDD31502-470F-48F9-A9E5-C9F77F5C8E8B}" sibTransId="{E94C5DC3-2239-4563-85F3-CB1E25F50D5E}"/>
    <dgm:cxn modelId="{841C8237-5996-4CE1-9C9E-E0482E7C2EFD}" type="presOf" srcId="{CAF384D8-4573-4689-9001-5CC3733EF29E}" destId="{BE9DE4F4-7CE1-4FA1-A063-6AF91DF12397}" srcOrd="0" destOrd="0" presId="urn:microsoft.com/office/officeart/2011/layout/HexagonRadial"/>
    <dgm:cxn modelId="{05F75B76-6FD8-4DE5-89E8-A49F7C830079}" type="presOf" srcId="{C73BAE39-C2D8-41EF-BFC3-E97C82665474}" destId="{A035E5F7-6623-4E72-B699-D3EB2BD70F0B}" srcOrd="0" destOrd="0" presId="urn:microsoft.com/office/officeart/2011/layout/HexagonRadial"/>
    <dgm:cxn modelId="{589DD892-F8D5-4D75-930F-5749129D3426}" type="presOf" srcId="{3B514BD2-F3BA-41B2-AA54-6A8E00EE74C0}" destId="{D451D326-A2BD-4331-93C0-F827557A6A23}" srcOrd="0" destOrd="0" presId="urn:microsoft.com/office/officeart/2011/layout/HexagonRadial"/>
    <dgm:cxn modelId="{C4954E28-7143-4E6A-AAA3-1B48A69C6184}" srcId="{F9458AB3-CC59-4E12-A60C-99F80A46B6B8}" destId="{0790315D-4975-4C91-949E-AE5C979C583B}" srcOrd="5" destOrd="0" parTransId="{364CCEEC-BED7-42B4-BE4A-C4F38A69B476}" sibTransId="{1923E438-829F-409C-98DE-2B69B28C02AB}"/>
    <dgm:cxn modelId="{3C241113-A5F2-4F7C-9635-C534F66DB44F}" srcId="{F9458AB3-CC59-4E12-A60C-99F80A46B6B8}" destId="{15167D7A-D1E9-40C2-88BA-F907AE7612F6}" srcOrd="2" destOrd="0" parTransId="{8FE1D34C-2D29-4CC4-8C7D-CACE46C508F1}" sibTransId="{F9D62E06-CA6C-4F53-AEB3-81A490C8944B}"/>
    <dgm:cxn modelId="{93BDAD72-E6D7-4451-A6D0-B4C2D2D22EB7}" type="presOf" srcId="{15167D7A-D1E9-40C2-88BA-F907AE7612F6}" destId="{8CB3EA23-E7C0-40C5-BD9C-24034BAE09C9}" srcOrd="0" destOrd="0" presId="urn:microsoft.com/office/officeart/2011/layout/HexagonRadial"/>
    <dgm:cxn modelId="{6C18E0B2-61DD-470A-95A3-A0CBB6CF89C2}" srcId="{F9458AB3-CC59-4E12-A60C-99F80A46B6B8}" destId="{60CB774C-B432-4AD6-9E4B-9D6B0D2B577D}" srcOrd="3" destOrd="0" parTransId="{606885A3-9CCE-442E-82AE-9717ADEDABC1}" sibTransId="{4B1AFC3F-F5F7-4F31-A72F-5E5F760DEBE2}"/>
    <dgm:cxn modelId="{3F7B932C-0B11-4F23-8844-BD3BF0690D46}" type="presOf" srcId="{E2DA013A-C9A0-413F-8D4B-454DCFB04963}" destId="{34D83472-0178-4ACE-ADE6-FB8F4CEEA918}" srcOrd="0" destOrd="0" presId="urn:microsoft.com/office/officeart/2011/layout/HexagonRadial"/>
    <dgm:cxn modelId="{53F6E582-D184-4681-AAB0-E7BE84287F7D}" type="presParOf" srcId="{BE9DE4F4-7CE1-4FA1-A063-6AF91DF12397}" destId="{D1474D63-EB56-48FD-9C89-0955DF3DAFE5}" srcOrd="0" destOrd="0" presId="urn:microsoft.com/office/officeart/2011/layout/HexagonRadial"/>
    <dgm:cxn modelId="{B7CE5A6E-7BA8-4678-ACCB-2A946A183D7E}" type="presParOf" srcId="{BE9DE4F4-7CE1-4FA1-A063-6AF91DF12397}" destId="{9DD8A0E4-CA56-4818-A669-23778CE7911D}" srcOrd="1" destOrd="0" presId="urn:microsoft.com/office/officeart/2011/layout/HexagonRadial"/>
    <dgm:cxn modelId="{47A36EDC-8C13-459D-9FE1-F10F745366AC}" type="presParOf" srcId="{9DD8A0E4-CA56-4818-A669-23778CE7911D}" destId="{8EDCB91F-7F22-4E7C-96A5-7A52CAE858A1}" srcOrd="0" destOrd="0" presId="urn:microsoft.com/office/officeart/2011/layout/HexagonRadial"/>
    <dgm:cxn modelId="{191AF491-F529-4886-8332-124CDD66A06B}" type="presParOf" srcId="{BE9DE4F4-7CE1-4FA1-A063-6AF91DF12397}" destId="{34D83472-0178-4ACE-ADE6-FB8F4CEEA918}" srcOrd="2" destOrd="0" presId="urn:microsoft.com/office/officeart/2011/layout/HexagonRadial"/>
    <dgm:cxn modelId="{3D9ABC8A-90E0-45CE-A725-CA1D48CA0481}" type="presParOf" srcId="{BE9DE4F4-7CE1-4FA1-A063-6AF91DF12397}" destId="{E51DCB59-2872-40FF-95AE-C5C1D1D640E9}" srcOrd="3" destOrd="0" presId="urn:microsoft.com/office/officeart/2011/layout/HexagonRadial"/>
    <dgm:cxn modelId="{FFA81605-0C02-4861-846D-8C43E03593C7}" type="presParOf" srcId="{E51DCB59-2872-40FF-95AE-C5C1D1D640E9}" destId="{B9724472-2051-46D0-A15D-793325810E1D}" srcOrd="0" destOrd="0" presId="urn:microsoft.com/office/officeart/2011/layout/HexagonRadial"/>
    <dgm:cxn modelId="{8D717774-EBC5-441D-A61E-4E4A9496F909}" type="presParOf" srcId="{BE9DE4F4-7CE1-4FA1-A063-6AF91DF12397}" destId="{D451D326-A2BD-4331-93C0-F827557A6A23}" srcOrd="4" destOrd="0" presId="urn:microsoft.com/office/officeart/2011/layout/HexagonRadial"/>
    <dgm:cxn modelId="{8B549E80-17A2-46C8-8651-BC28B5A82A87}" type="presParOf" srcId="{BE9DE4F4-7CE1-4FA1-A063-6AF91DF12397}" destId="{DF6D20FA-AD41-4941-A7AE-E04F0E3B1399}" srcOrd="5" destOrd="0" presId="urn:microsoft.com/office/officeart/2011/layout/HexagonRadial"/>
    <dgm:cxn modelId="{1DE4F536-C53D-4C2C-95EF-37C22C5F545C}" type="presParOf" srcId="{DF6D20FA-AD41-4941-A7AE-E04F0E3B1399}" destId="{8FACFCAB-B550-4D11-A066-FAD358E86FDC}" srcOrd="0" destOrd="0" presId="urn:microsoft.com/office/officeart/2011/layout/HexagonRadial"/>
    <dgm:cxn modelId="{42C98A3D-D4E9-43B1-A6A2-7578DAA5CD95}" type="presParOf" srcId="{BE9DE4F4-7CE1-4FA1-A063-6AF91DF12397}" destId="{8CB3EA23-E7C0-40C5-BD9C-24034BAE09C9}" srcOrd="6" destOrd="0" presId="urn:microsoft.com/office/officeart/2011/layout/HexagonRadial"/>
    <dgm:cxn modelId="{33497BF3-78D4-4E2A-B685-7FCEE207C3D5}" type="presParOf" srcId="{BE9DE4F4-7CE1-4FA1-A063-6AF91DF12397}" destId="{3A7A889C-ED48-4493-AAD1-48BF5A0C46A7}" srcOrd="7" destOrd="0" presId="urn:microsoft.com/office/officeart/2011/layout/HexagonRadial"/>
    <dgm:cxn modelId="{21297920-DA03-4B7E-B281-D09FDBAF5927}" type="presParOf" srcId="{3A7A889C-ED48-4493-AAD1-48BF5A0C46A7}" destId="{1CBFAE7A-5546-494E-B57C-BAE40FCBE94B}" srcOrd="0" destOrd="0" presId="urn:microsoft.com/office/officeart/2011/layout/HexagonRadial"/>
    <dgm:cxn modelId="{E5A94EDB-6CF8-4FCE-9396-128252753C82}" type="presParOf" srcId="{BE9DE4F4-7CE1-4FA1-A063-6AF91DF12397}" destId="{629905BE-EDE3-4056-96C0-83A8E62DF7D7}" srcOrd="8" destOrd="0" presId="urn:microsoft.com/office/officeart/2011/layout/HexagonRadial"/>
    <dgm:cxn modelId="{74322060-6C1D-4120-9329-CE6C83EDE554}" type="presParOf" srcId="{BE9DE4F4-7CE1-4FA1-A063-6AF91DF12397}" destId="{7C13AE9A-D3BE-415D-81F2-1197E069FD2D}" srcOrd="9" destOrd="0" presId="urn:microsoft.com/office/officeart/2011/layout/HexagonRadial"/>
    <dgm:cxn modelId="{11DD6A11-96EE-4023-B272-A1565ECEB186}" type="presParOf" srcId="{7C13AE9A-D3BE-415D-81F2-1197E069FD2D}" destId="{D4C8E380-9A53-40DD-BCF0-A5FB1907EA25}" srcOrd="0" destOrd="0" presId="urn:microsoft.com/office/officeart/2011/layout/HexagonRadial"/>
    <dgm:cxn modelId="{0FA2E149-A91C-4F42-B748-6BB4C2298C91}" type="presParOf" srcId="{BE9DE4F4-7CE1-4FA1-A063-6AF91DF12397}" destId="{A035E5F7-6623-4E72-B699-D3EB2BD70F0B}" srcOrd="10" destOrd="0" presId="urn:microsoft.com/office/officeart/2011/layout/HexagonRadial"/>
    <dgm:cxn modelId="{E9F72ACE-F6ED-4DE0-91AB-6D016E922F43}" type="presParOf" srcId="{BE9DE4F4-7CE1-4FA1-A063-6AF91DF12397}" destId="{AC47DB90-666C-4152-8725-580E5E691B33}" srcOrd="11" destOrd="0" presId="urn:microsoft.com/office/officeart/2011/layout/HexagonRadial"/>
    <dgm:cxn modelId="{37F5F4A5-5C4F-48B4-A774-82E2A9625856}" type="presParOf" srcId="{AC47DB90-666C-4152-8725-580E5E691B33}" destId="{5674E053-F887-4F04-9253-DFE5DE8A5538}" srcOrd="0" destOrd="0" presId="urn:microsoft.com/office/officeart/2011/layout/HexagonRadial"/>
    <dgm:cxn modelId="{53FBF35C-1E87-4058-A60C-3C4CA65BE2F2}" type="presParOf" srcId="{BE9DE4F4-7CE1-4FA1-A063-6AF91DF12397}" destId="{44E00BFB-4709-49F9-AD28-629E38A55F48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470FBB-BD42-4760-AF50-7E8F2E0A04DF}">
      <dsp:nvSpPr>
        <dsp:cNvPr id="0" name=""/>
        <dsp:cNvSpPr/>
      </dsp:nvSpPr>
      <dsp:spPr>
        <a:xfrm>
          <a:off x="0" y="0"/>
          <a:ext cx="7983416" cy="438736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300" kern="1200" dirty="0" err="1" smtClean="0">
              <a:solidFill>
                <a:schemeClr val="accent1"/>
              </a:solidFill>
            </a:rPr>
            <a:t>Etape</a:t>
          </a:r>
          <a:endParaRPr lang="en-US" sz="6300" kern="1200" dirty="0">
            <a:solidFill>
              <a:schemeClr val="accent1"/>
            </a:solidFill>
          </a:endParaRPr>
        </a:p>
      </dsp:txBody>
      <dsp:txXfrm>
        <a:off x="0" y="0"/>
        <a:ext cx="7983416" cy="1316208"/>
      </dsp:txXfrm>
    </dsp:sp>
    <dsp:sp modelId="{059DB70B-FFA4-4299-AD39-DBF6EB635249}">
      <dsp:nvSpPr>
        <dsp:cNvPr id="0" name=""/>
        <dsp:cNvSpPr/>
      </dsp:nvSpPr>
      <dsp:spPr>
        <a:xfrm>
          <a:off x="798341" y="1316422"/>
          <a:ext cx="6386732" cy="421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Depunere</a:t>
          </a:r>
          <a:r>
            <a:rPr lang="en-US" sz="2300" kern="1200" dirty="0" smtClean="0"/>
            <a:t> CV-</a:t>
          </a:r>
          <a:r>
            <a:rPr lang="en-US" sz="2300" kern="1200" dirty="0" err="1" smtClean="0"/>
            <a:t>uri</a:t>
          </a:r>
          <a:r>
            <a:rPr lang="en-US" sz="2300" kern="1200" dirty="0" smtClean="0"/>
            <a:t>: &lt; 7 </a:t>
          </a:r>
          <a:r>
            <a:rPr lang="en-US" sz="2300" kern="1200" dirty="0" err="1" smtClean="0"/>
            <a:t>mai</a:t>
          </a:r>
          <a:r>
            <a:rPr lang="en-US" sz="2300" kern="1200" dirty="0" smtClean="0"/>
            <a:t> </a:t>
          </a:r>
          <a:endParaRPr lang="en-US" sz="2300" kern="1200" dirty="0"/>
        </a:p>
      </dsp:txBody>
      <dsp:txXfrm>
        <a:off x="810678" y="1328759"/>
        <a:ext cx="6362058" cy="396549"/>
      </dsp:txXfrm>
    </dsp:sp>
    <dsp:sp modelId="{1FAB619B-BB3C-4638-BADF-2872544210E7}">
      <dsp:nvSpPr>
        <dsp:cNvPr id="0" name=""/>
        <dsp:cNvSpPr/>
      </dsp:nvSpPr>
      <dsp:spPr>
        <a:xfrm>
          <a:off x="798341" y="1802449"/>
          <a:ext cx="6386732" cy="421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Programare</a:t>
          </a:r>
          <a:r>
            <a:rPr lang="en-US" sz="2300" kern="1200" dirty="0" smtClean="0"/>
            <a:t> interviuri:10 - 21 </a:t>
          </a:r>
          <a:r>
            <a:rPr lang="en-US" sz="2300" kern="1200" dirty="0" err="1" smtClean="0"/>
            <a:t>mai</a:t>
          </a:r>
          <a:endParaRPr lang="en-US" sz="2300" kern="1200" dirty="0"/>
        </a:p>
      </dsp:txBody>
      <dsp:txXfrm>
        <a:off x="810678" y="1814786"/>
        <a:ext cx="6362058" cy="396549"/>
      </dsp:txXfrm>
    </dsp:sp>
    <dsp:sp modelId="{2AA05B7E-1D2C-4413-9C33-8FC1B86AB738}">
      <dsp:nvSpPr>
        <dsp:cNvPr id="0" name=""/>
        <dsp:cNvSpPr/>
      </dsp:nvSpPr>
      <dsp:spPr>
        <a:xfrm>
          <a:off x="798341" y="2288476"/>
          <a:ext cx="6386732" cy="421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Finalizare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selectie</a:t>
          </a:r>
          <a:r>
            <a:rPr lang="en-US" sz="2300" kern="1200" dirty="0" smtClean="0"/>
            <a:t> internship: 24 </a:t>
          </a:r>
          <a:r>
            <a:rPr lang="en-US" sz="2300" kern="1200" dirty="0" err="1" smtClean="0"/>
            <a:t>mai</a:t>
          </a:r>
          <a:endParaRPr lang="en-US" sz="2300" kern="1200" dirty="0"/>
        </a:p>
      </dsp:txBody>
      <dsp:txXfrm>
        <a:off x="810678" y="2300813"/>
        <a:ext cx="6362058" cy="396549"/>
      </dsp:txXfrm>
    </dsp:sp>
    <dsp:sp modelId="{B9AF9536-6A94-4CE8-8862-D70FDA97CC5B}">
      <dsp:nvSpPr>
        <dsp:cNvPr id="0" name=""/>
        <dsp:cNvSpPr/>
      </dsp:nvSpPr>
      <dsp:spPr>
        <a:xfrm>
          <a:off x="798341" y="2774503"/>
          <a:ext cx="6386732" cy="421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Pregatire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dosar</a:t>
          </a:r>
          <a:r>
            <a:rPr lang="en-US" sz="2300" kern="1200" dirty="0" smtClean="0"/>
            <a:t> internship: 25 - 31 </a:t>
          </a:r>
          <a:r>
            <a:rPr lang="en-US" sz="2300" kern="1200" dirty="0" err="1" smtClean="0"/>
            <a:t>mai</a:t>
          </a:r>
          <a:endParaRPr lang="en-US" sz="2300" kern="1200" dirty="0"/>
        </a:p>
      </dsp:txBody>
      <dsp:txXfrm>
        <a:off x="810678" y="2786840"/>
        <a:ext cx="6362058" cy="396549"/>
      </dsp:txXfrm>
    </dsp:sp>
    <dsp:sp modelId="{92972456-AF22-4BBA-A7A2-507DCF417DE4}">
      <dsp:nvSpPr>
        <dsp:cNvPr id="0" name=""/>
        <dsp:cNvSpPr/>
      </dsp:nvSpPr>
      <dsp:spPr>
        <a:xfrm>
          <a:off x="798341" y="3260529"/>
          <a:ext cx="6386732" cy="421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err="1" smtClean="0"/>
            <a:t>Semnare</a:t>
          </a:r>
          <a:r>
            <a:rPr lang="en-US" sz="2300" kern="1200" dirty="0" smtClean="0"/>
            <a:t> contract: </a:t>
          </a:r>
          <a:r>
            <a:rPr lang="en-US" sz="2300" kern="1200" dirty="0" err="1" smtClean="0"/>
            <a:t>durata</a:t>
          </a:r>
          <a:r>
            <a:rPr lang="en-US" sz="2300" kern="1200" dirty="0" smtClean="0"/>
            <a:t> 3 &gt; 6 </a:t>
          </a:r>
          <a:r>
            <a:rPr lang="en-US" sz="2300" kern="1200" dirty="0" err="1" smtClean="0"/>
            <a:t>luni</a:t>
          </a:r>
          <a:endParaRPr lang="en-US" sz="2300" kern="1200" dirty="0"/>
        </a:p>
      </dsp:txBody>
      <dsp:txXfrm>
        <a:off x="810678" y="3272866"/>
        <a:ext cx="6362058" cy="396549"/>
      </dsp:txXfrm>
    </dsp:sp>
    <dsp:sp modelId="{9A885FB4-9321-4D27-97D8-AD2A12797DC3}">
      <dsp:nvSpPr>
        <dsp:cNvPr id="0" name=""/>
        <dsp:cNvSpPr/>
      </dsp:nvSpPr>
      <dsp:spPr>
        <a:xfrm>
          <a:off x="798341" y="3746556"/>
          <a:ext cx="6386732" cy="421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Start internship: </a:t>
          </a:r>
          <a:r>
            <a:rPr lang="en-US" sz="2300" kern="1200" dirty="0" err="1" smtClean="0"/>
            <a:t>iunie</a:t>
          </a:r>
          <a:endParaRPr lang="en-US" sz="2300" kern="1200" dirty="0"/>
        </a:p>
      </dsp:txBody>
      <dsp:txXfrm>
        <a:off x="810678" y="3758893"/>
        <a:ext cx="6362058" cy="39654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474D63-EB56-48FD-9C89-0955DF3DAFE5}">
      <dsp:nvSpPr>
        <dsp:cNvPr id="0" name=""/>
        <dsp:cNvSpPr/>
      </dsp:nvSpPr>
      <dsp:spPr>
        <a:xfrm>
          <a:off x="2755568" y="1619582"/>
          <a:ext cx="2058560" cy="1780738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0" tIns="44450" rIns="44450" bIns="444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500" b="1" kern="1200" dirty="0" smtClean="0">
              <a:solidFill>
                <a:srgbClr val="92D050"/>
              </a:solidFill>
            </a:rPr>
            <a:t>18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err="1" smtClean="0"/>
            <a:t>interni</a:t>
          </a:r>
          <a:endParaRPr lang="en-US" sz="2500" b="1" kern="1200" dirty="0"/>
        </a:p>
      </dsp:txBody>
      <dsp:txXfrm>
        <a:off x="3096700" y="1914675"/>
        <a:ext cx="1376296" cy="1190552"/>
      </dsp:txXfrm>
    </dsp:sp>
    <dsp:sp modelId="{B9724472-2051-46D0-A15D-793325810E1D}">
      <dsp:nvSpPr>
        <dsp:cNvPr id="0" name=""/>
        <dsp:cNvSpPr/>
      </dsp:nvSpPr>
      <dsp:spPr>
        <a:xfrm>
          <a:off x="4044623" y="767620"/>
          <a:ext cx="776688" cy="66922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83472-0178-4ACE-ADE6-FB8F4CEEA918}">
      <dsp:nvSpPr>
        <dsp:cNvPr id="0" name=""/>
        <dsp:cNvSpPr/>
      </dsp:nvSpPr>
      <dsp:spPr>
        <a:xfrm>
          <a:off x="2945192" y="0"/>
          <a:ext cx="1686975" cy="145943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R&amp;D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bg1"/>
              </a:solidFill>
            </a:rPr>
            <a:t>&amp; IT</a:t>
          </a:r>
          <a:endParaRPr lang="en-US" sz="1400" kern="1200" dirty="0">
            <a:solidFill>
              <a:schemeClr val="bg1"/>
            </a:solidFill>
          </a:endParaRPr>
        </a:p>
      </dsp:txBody>
      <dsp:txXfrm>
        <a:off x="3224760" y="241859"/>
        <a:ext cx="1127839" cy="975714"/>
      </dsp:txXfrm>
    </dsp:sp>
    <dsp:sp modelId="{8FACFCAB-B550-4D11-A066-FAD358E86FDC}">
      <dsp:nvSpPr>
        <dsp:cNvPr id="0" name=""/>
        <dsp:cNvSpPr/>
      </dsp:nvSpPr>
      <dsp:spPr>
        <a:xfrm>
          <a:off x="4951079" y="2018705"/>
          <a:ext cx="776688" cy="66922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51D326-A2BD-4331-93C0-F827557A6A23}">
      <dsp:nvSpPr>
        <dsp:cNvPr id="0" name=""/>
        <dsp:cNvSpPr/>
      </dsp:nvSpPr>
      <dsp:spPr>
        <a:xfrm>
          <a:off x="4492344" y="897648"/>
          <a:ext cx="1686975" cy="145943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Purchasing &amp; Shipping</a:t>
          </a:r>
          <a:endParaRPr lang="en-US" sz="1400" kern="1200" dirty="0"/>
        </a:p>
      </dsp:txBody>
      <dsp:txXfrm>
        <a:off x="4771912" y="1139507"/>
        <a:ext cx="1127839" cy="975714"/>
      </dsp:txXfrm>
    </dsp:sp>
    <dsp:sp modelId="{1CBFAE7A-5546-494E-B57C-BAE40FCBE94B}">
      <dsp:nvSpPr>
        <dsp:cNvPr id="0" name=""/>
        <dsp:cNvSpPr/>
      </dsp:nvSpPr>
      <dsp:spPr>
        <a:xfrm>
          <a:off x="4321396" y="3430945"/>
          <a:ext cx="776688" cy="66922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B3EA23-E7C0-40C5-BD9C-24034BAE09C9}">
      <dsp:nvSpPr>
        <dsp:cNvPr id="0" name=""/>
        <dsp:cNvSpPr/>
      </dsp:nvSpPr>
      <dsp:spPr>
        <a:xfrm>
          <a:off x="4492344" y="2662321"/>
          <a:ext cx="1686975" cy="145943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Maintenance</a:t>
          </a:r>
          <a:endParaRPr lang="en-US" sz="1400" kern="1200" dirty="0"/>
        </a:p>
      </dsp:txBody>
      <dsp:txXfrm>
        <a:off x="4771912" y="2904180"/>
        <a:ext cx="1127839" cy="975714"/>
      </dsp:txXfrm>
    </dsp:sp>
    <dsp:sp modelId="{D4C8E380-9A53-40DD-BCF0-A5FB1907EA25}">
      <dsp:nvSpPr>
        <dsp:cNvPr id="0" name=""/>
        <dsp:cNvSpPr/>
      </dsp:nvSpPr>
      <dsp:spPr>
        <a:xfrm>
          <a:off x="2759399" y="3577541"/>
          <a:ext cx="776688" cy="66922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9905BE-EDE3-4056-96C0-83A8E62DF7D7}">
      <dsp:nvSpPr>
        <dsp:cNvPr id="0" name=""/>
        <dsp:cNvSpPr/>
      </dsp:nvSpPr>
      <dsp:spPr>
        <a:xfrm>
          <a:off x="2945192" y="3560973"/>
          <a:ext cx="1686975" cy="145943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HR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&amp; Accounting</a:t>
          </a:r>
          <a:endParaRPr lang="en-US" sz="1400" kern="1200" dirty="0"/>
        </a:p>
      </dsp:txBody>
      <dsp:txXfrm>
        <a:off x="3224760" y="3802832"/>
        <a:ext cx="1127839" cy="975714"/>
      </dsp:txXfrm>
    </dsp:sp>
    <dsp:sp modelId="{5674E053-F887-4F04-9253-DFE5DE8A5538}">
      <dsp:nvSpPr>
        <dsp:cNvPr id="0" name=""/>
        <dsp:cNvSpPr/>
      </dsp:nvSpPr>
      <dsp:spPr>
        <a:xfrm>
          <a:off x="1838099" y="2326958"/>
          <a:ext cx="776688" cy="66922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35E5F7-6623-4E72-B699-D3EB2BD70F0B}">
      <dsp:nvSpPr>
        <dsp:cNvPr id="0" name=""/>
        <dsp:cNvSpPr/>
      </dsp:nvSpPr>
      <dsp:spPr>
        <a:xfrm>
          <a:off x="1390856" y="2663325"/>
          <a:ext cx="1686975" cy="145943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Marketing</a:t>
          </a:r>
          <a:endParaRPr lang="en-US" sz="1400" kern="1200" dirty="0"/>
        </a:p>
      </dsp:txBody>
      <dsp:txXfrm>
        <a:off x="1670424" y="2905184"/>
        <a:ext cx="1127839" cy="975714"/>
      </dsp:txXfrm>
    </dsp:sp>
    <dsp:sp modelId="{44E00BFB-4709-49F9-AD28-629E38A55F48}">
      <dsp:nvSpPr>
        <dsp:cNvPr id="0" name=""/>
        <dsp:cNvSpPr/>
      </dsp:nvSpPr>
      <dsp:spPr>
        <a:xfrm>
          <a:off x="1390856" y="895640"/>
          <a:ext cx="1686975" cy="145943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Production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&amp;Mechanics</a:t>
          </a:r>
          <a:endParaRPr lang="en-US" sz="1400" kern="1200" dirty="0"/>
        </a:p>
      </dsp:txBody>
      <dsp:txXfrm>
        <a:off x="1670424" y="1137499"/>
        <a:ext cx="1127839" cy="975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711E9-CE9B-4F4E-BB72-B45BEE9BD3A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28FE6-13B4-CB49-8A80-FA221481C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7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17F6D-3E3D-E349-A48B-99B9CBA75A74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9837D-C471-154D-805A-9C68BE5DC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701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77A5A-757E-5646-8DF1-FD9DC024E2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slide" Target="../slides/slide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slide" Target="../slides/slide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74"/>
          <a:stretch/>
        </p:blipFill>
        <p:spPr>
          <a:xfrm>
            <a:off x="-1" y="1048076"/>
            <a:ext cx="9144001" cy="2017242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57200" y="1250649"/>
            <a:ext cx="78867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>
              <a:defRPr baseline="0"/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081528"/>
            <a:ext cx="9144000" cy="37764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5367338" y="5520267"/>
            <a:ext cx="3235325" cy="897996"/>
          </a:xfrm>
          <a:prstGeom prst="roundRect">
            <a:avLst/>
          </a:prstGeom>
          <a:solidFill>
            <a:schemeClr val="lt1">
              <a:alpha val="46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91440" tIns="91440" bIns="91440"/>
          <a:lstStyle>
            <a:lvl1pPr>
              <a:defRPr sz="2000" b="1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393852"/>
            <a:ext cx="7891272" cy="6223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286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18BD-0DC7-3844-8B34-B83BE3C0637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4705" y="1658938"/>
            <a:ext cx="4114800" cy="44805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6"/>
                </a:solidFill>
              </a:defRPr>
            </a:lvl1pPr>
            <a:lvl2pPr marL="228600" indent="0">
              <a:buFontTx/>
              <a:buNone/>
              <a:defRPr sz="2000">
                <a:solidFill>
                  <a:schemeClr val="accent6"/>
                </a:solidFill>
              </a:defRPr>
            </a:lvl2pPr>
            <a:lvl3pPr marL="457200" indent="0">
              <a:buFontTx/>
              <a:buNone/>
              <a:defRPr sz="2000">
                <a:solidFill>
                  <a:schemeClr val="accent6"/>
                </a:solidFill>
              </a:defRPr>
            </a:lvl3pPr>
            <a:lvl4pPr marL="742950" indent="0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028700" indent="0">
              <a:buFontTx/>
              <a:buNone/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subhead style 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4705" y="2257425"/>
            <a:ext cx="4114800" cy="1371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742950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33388" y="4073796"/>
            <a:ext cx="411480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1" cap="all" baseline="0">
                <a:solidFill>
                  <a:schemeClr val="accent6"/>
                </a:solidFill>
              </a:defRPr>
            </a:lvl1pPr>
            <a:lvl2pPr marL="228600" indent="0">
              <a:buFontTx/>
              <a:buNone/>
              <a:defRPr sz="2000">
                <a:solidFill>
                  <a:schemeClr val="accent6"/>
                </a:solidFill>
              </a:defRPr>
            </a:lvl2pPr>
            <a:lvl3pPr marL="457200" indent="0">
              <a:buFontTx/>
              <a:buNone/>
              <a:defRPr sz="2000">
                <a:solidFill>
                  <a:schemeClr val="accent6"/>
                </a:solidFill>
              </a:defRPr>
            </a:lvl3pPr>
            <a:lvl4pPr marL="742950" indent="0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028700" indent="0">
              <a:buFontTx/>
              <a:buNone/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subhead style B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4706" y="4672283"/>
            <a:ext cx="4114800" cy="1371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734097" y="1658938"/>
            <a:ext cx="3950208" cy="438912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18BD-0DC7-3844-8B34-B83BE3C0637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4705" y="1658938"/>
            <a:ext cx="411480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6"/>
                </a:solidFill>
              </a:defRPr>
            </a:lvl1pPr>
            <a:lvl2pPr marL="228600" indent="0">
              <a:buFontTx/>
              <a:buNone/>
              <a:defRPr sz="2000">
                <a:solidFill>
                  <a:schemeClr val="accent6"/>
                </a:solidFill>
              </a:defRPr>
            </a:lvl2pPr>
            <a:lvl3pPr marL="457200" indent="0">
              <a:buFontTx/>
              <a:buNone/>
              <a:defRPr sz="2000">
                <a:solidFill>
                  <a:schemeClr val="accent6"/>
                </a:solidFill>
              </a:defRPr>
            </a:lvl3pPr>
            <a:lvl4pPr marL="742950" indent="0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028700" indent="0">
              <a:buFontTx/>
              <a:buNone/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subhead style 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4705" y="2257425"/>
            <a:ext cx="4114800" cy="165506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4705" y="4073795"/>
            <a:ext cx="411480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cap="none" baseline="0">
                <a:solidFill>
                  <a:schemeClr val="accent6"/>
                </a:solidFill>
              </a:defRPr>
            </a:lvl1pPr>
            <a:lvl2pPr marL="228600" indent="0">
              <a:buFontTx/>
              <a:buNone/>
              <a:defRPr b="1" cap="all" baseline="0">
                <a:solidFill>
                  <a:schemeClr val="accent6"/>
                </a:solidFill>
              </a:defRPr>
            </a:lvl2pPr>
            <a:lvl3pPr marL="457200" indent="0">
              <a:buFontTx/>
              <a:buNone/>
              <a:defRPr b="1" cap="all" baseline="0">
                <a:solidFill>
                  <a:schemeClr val="accent6"/>
                </a:solidFill>
              </a:defRPr>
            </a:lvl3pPr>
            <a:lvl4pPr marL="742950" indent="0">
              <a:buFontTx/>
              <a:buNone/>
              <a:defRPr b="1" cap="all" baseline="0">
                <a:solidFill>
                  <a:schemeClr val="accent6"/>
                </a:solidFill>
              </a:defRPr>
            </a:lvl4pPr>
            <a:lvl5pPr marL="1028700" indent="0">
              <a:buFontTx/>
              <a:buNone/>
              <a:defRPr b="1" cap="all"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subhead style A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4705" y="4672283"/>
            <a:ext cx="4114800" cy="17282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735550" y="1658937"/>
            <a:ext cx="3950208" cy="438912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84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18BD-0DC7-3844-8B34-B83BE3C0637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4706" y="1658938"/>
            <a:ext cx="3931920" cy="4352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752385" y="1658938"/>
            <a:ext cx="3931920" cy="4352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998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lets Subhead A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18BD-0DC7-3844-8B34-B83BE3C06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4705" y="1658938"/>
            <a:ext cx="393192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6"/>
                </a:solidFill>
              </a:defRPr>
            </a:lvl1pPr>
            <a:lvl2pPr marL="228600" indent="0">
              <a:buFontTx/>
              <a:buNone/>
              <a:defRPr sz="2000">
                <a:solidFill>
                  <a:schemeClr val="accent6"/>
                </a:solidFill>
              </a:defRPr>
            </a:lvl2pPr>
            <a:lvl3pPr marL="457200" indent="0">
              <a:buFontTx/>
              <a:buNone/>
              <a:defRPr sz="2000">
                <a:solidFill>
                  <a:schemeClr val="accent6"/>
                </a:solidFill>
              </a:defRPr>
            </a:lvl3pPr>
            <a:lvl4pPr marL="742950" indent="0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028700" indent="0">
              <a:buFontTx/>
              <a:buNone/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subhead style 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752386" y="1658938"/>
            <a:ext cx="3931920" cy="4572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subhead style A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54705" y="2257425"/>
            <a:ext cx="3931920" cy="30815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52386" y="2257425"/>
            <a:ext cx="3931920" cy="30815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25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lets Subhead B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18BD-0DC7-3844-8B34-B83BE3C0637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54706" y="1658938"/>
            <a:ext cx="3931920" cy="457200"/>
          </a:xfrm>
        </p:spPr>
        <p:txBody>
          <a:bodyPr/>
          <a:lstStyle>
            <a:lvl1pPr marL="0" indent="0">
              <a:buFontTx/>
              <a:buNone/>
              <a:defRPr b="1" cap="all" baseline="0">
                <a:solidFill>
                  <a:schemeClr val="accent6"/>
                </a:solidFill>
              </a:defRPr>
            </a:lvl1pPr>
            <a:lvl2pPr marL="228600" indent="0">
              <a:buFontTx/>
              <a:buNone/>
              <a:defRPr b="1" cap="all" baseline="0">
                <a:solidFill>
                  <a:schemeClr val="accent6"/>
                </a:solidFill>
              </a:defRPr>
            </a:lvl2pPr>
            <a:lvl3pPr marL="457200" indent="0">
              <a:buFontTx/>
              <a:buNone/>
              <a:defRPr b="1" cap="all" baseline="0">
                <a:solidFill>
                  <a:schemeClr val="accent6"/>
                </a:solidFill>
              </a:defRPr>
            </a:lvl3pPr>
            <a:lvl4pPr marL="742950" indent="0">
              <a:buFontTx/>
              <a:buNone/>
              <a:defRPr b="1" cap="all" baseline="0">
                <a:solidFill>
                  <a:schemeClr val="accent6"/>
                </a:solidFill>
              </a:defRPr>
            </a:lvl4pPr>
            <a:lvl5pPr marL="1028700" indent="0">
              <a:buFontTx/>
              <a:buNone/>
              <a:defRPr b="1" cap="all"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subhead style B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752386" y="1658938"/>
            <a:ext cx="3930650" cy="457200"/>
          </a:xfrm>
        </p:spPr>
        <p:txBody>
          <a:bodyPr/>
          <a:lstStyle>
            <a:lvl1pPr marL="0" indent="0">
              <a:buFontTx/>
              <a:buNone/>
              <a:defRPr b="1" cap="all" baseline="0">
                <a:solidFill>
                  <a:schemeClr val="accent6"/>
                </a:solidFill>
              </a:defRPr>
            </a:lvl1pPr>
            <a:lvl2pPr marL="228600" indent="0">
              <a:buFontTx/>
              <a:buNone/>
              <a:defRPr b="1" cap="all" baseline="0">
                <a:solidFill>
                  <a:schemeClr val="accent6"/>
                </a:solidFill>
              </a:defRPr>
            </a:lvl2pPr>
            <a:lvl3pPr marL="457200" indent="0">
              <a:buFontTx/>
              <a:buNone/>
              <a:defRPr b="1" cap="all" baseline="0">
                <a:solidFill>
                  <a:schemeClr val="accent6"/>
                </a:solidFill>
              </a:defRPr>
            </a:lvl3pPr>
            <a:lvl4pPr marL="742950" indent="0">
              <a:buFontTx/>
              <a:buNone/>
              <a:defRPr b="1" cap="all" baseline="0">
                <a:solidFill>
                  <a:schemeClr val="accent6"/>
                </a:solidFill>
              </a:defRPr>
            </a:lvl4pPr>
            <a:lvl5pPr marL="1028700" indent="0">
              <a:buFontTx/>
              <a:buNone/>
              <a:defRPr b="1" cap="all"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subhead style B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54704" y="2257423"/>
            <a:ext cx="3931920" cy="30815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4752386" y="2257425"/>
            <a:ext cx="3931920" cy="30815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522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B15F6243-96E1-A545-8A59-06005C7B47C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4402660"/>
            <a:ext cx="8686801" cy="134416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Tx/>
              <a:buNone/>
              <a:defRPr sz="6600" b="1" i="0" spc="-3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Transition Slide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443462"/>
            <a:ext cx="8686800" cy="9445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6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3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3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3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3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94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Chart Slide with Table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18BD-0DC7-3844-8B34-B83BE3C0637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1"/>
          </p:nvPr>
        </p:nvSpPr>
        <p:spPr>
          <a:xfrm>
            <a:off x="457200" y="1495760"/>
            <a:ext cx="8229600" cy="3136392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4808238"/>
            <a:ext cx="8229600" cy="60274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i="1"/>
            </a:lvl1pPr>
            <a:lvl2pPr marL="228600" indent="0">
              <a:buFontTx/>
              <a:buNone/>
              <a:defRPr sz="1000" i="1"/>
            </a:lvl2pPr>
            <a:lvl3pPr marL="457200" indent="0">
              <a:buFontTx/>
              <a:buNone/>
              <a:defRPr sz="1000" i="1"/>
            </a:lvl3pPr>
            <a:lvl4pPr marL="742950" indent="0">
              <a:buFontTx/>
              <a:buNone/>
              <a:defRPr sz="1000" i="1"/>
            </a:lvl4pPr>
            <a:lvl5pPr marL="1028700" indent="0">
              <a:buFontTx/>
              <a:buNone/>
              <a:defRPr sz="1000" i="1"/>
            </a:lvl5pPr>
          </a:lstStyle>
          <a:p>
            <a:pPr lvl="0"/>
            <a:r>
              <a:rPr lang="en-US" dirty="0" smtClean="0"/>
              <a:t>Footnote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310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18BD-0DC7-3844-8B34-B83BE3C0637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hart Placeholder 4"/>
          <p:cNvSpPr>
            <a:spLocks noGrp="1"/>
          </p:cNvSpPr>
          <p:nvPr>
            <p:ph type="chart" sz="quarter" idx="11"/>
          </p:nvPr>
        </p:nvSpPr>
        <p:spPr>
          <a:xfrm>
            <a:off x="457200" y="1495761"/>
            <a:ext cx="8243740" cy="314222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57199" y="4808238"/>
            <a:ext cx="8229600" cy="60274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000" i="1"/>
            </a:lvl1pPr>
            <a:lvl2pPr marL="228600" indent="0">
              <a:buFontTx/>
              <a:buNone/>
              <a:defRPr sz="1000" i="1"/>
            </a:lvl2pPr>
            <a:lvl3pPr marL="457200" indent="0">
              <a:buFontTx/>
              <a:buNone/>
              <a:defRPr sz="1000" i="1"/>
            </a:lvl3pPr>
            <a:lvl4pPr marL="742950" indent="0">
              <a:buFontTx/>
              <a:buNone/>
              <a:defRPr sz="1000" i="1"/>
            </a:lvl4pPr>
            <a:lvl5pPr marL="1028700" indent="0">
              <a:buFontTx/>
              <a:buNone/>
              <a:defRPr sz="1000" i="1"/>
            </a:lvl5pPr>
          </a:lstStyle>
          <a:p>
            <a:pPr lvl="0"/>
            <a:r>
              <a:rPr lang="en-US" dirty="0" smtClean="0"/>
              <a:t>Footnote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452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Quot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B15F6243-96E1-A545-8A59-06005C7B47C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331104" y="1163288"/>
            <a:ext cx="6501384" cy="344487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Quote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562600" y="5266529"/>
            <a:ext cx="2811379" cy="116314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Tx/>
              <a:buNone/>
              <a:defRPr sz="2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Quote Attribution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8" y="1073402"/>
            <a:ext cx="585807" cy="50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479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Quote Sl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B15F6243-96E1-A545-8A59-06005C7B47C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331104" y="1163288"/>
            <a:ext cx="6501384" cy="344487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100000"/>
              </a:lnSpc>
              <a:buFontTx/>
              <a:buNone/>
              <a:defRPr sz="40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Quote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562600" y="5266529"/>
            <a:ext cx="2811379" cy="116314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Tx/>
              <a:buNone/>
              <a:defRPr sz="2000" i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Quote Attribution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68" y="1073402"/>
            <a:ext cx="585807" cy="50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35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Inse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250649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0" y="3054188"/>
            <a:ext cx="9144000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097293"/>
            <a:ext cx="9144000" cy="37764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 hasCustomPrompt="1"/>
          </p:nvPr>
        </p:nvSpPr>
        <p:spPr>
          <a:xfrm>
            <a:off x="457200" y="3522489"/>
            <a:ext cx="4572000" cy="2926080"/>
          </a:xfrm>
          <a:prstGeom prst="roundRect">
            <a:avLst>
              <a:gd name="adj" fmla="val 8046"/>
            </a:avLst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Inset Picture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quarter" idx="12" hasCustomPrompt="1"/>
          </p:nvPr>
        </p:nvSpPr>
        <p:spPr>
          <a:xfrm>
            <a:off x="5367338" y="5520267"/>
            <a:ext cx="3235325" cy="897996"/>
          </a:xfrm>
          <a:prstGeom prst="roundRect">
            <a:avLst/>
          </a:prstGeom>
          <a:solidFill>
            <a:schemeClr val="lt1">
              <a:alpha val="46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91440" tIns="91440" bIns="91440"/>
          <a:lstStyle>
            <a:lvl1pPr>
              <a:defRPr sz="2000" b="1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2393852"/>
            <a:ext cx="7891272" cy="621792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Master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3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418795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749" y="6096883"/>
            <a:ext cx="2592243" cy="339696"/>
          </a:xfrm>
          <a:prstGeom prst="rect">
            <a:avLst/>
          </a:prstGeom>
        </p:spPr>
      </p:pic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0"/>
            <a:ext cx="4495533" cy="4177364"/>
          </a:xfrm>
          <a:prstGeom prst="rect">
            <a:avLst/>
          </a:prstGeom>
        </p:spPr>
        <p:txBody>
          <a:bodyPr lIns="0" anchor="ctr" anchorCtr="0">
            <a:noAutofit/>
          </a:bodyPr>
          <a:lstStyle>
            <a:lvl1pPr marL="0" indent="0">
              <a:buFontTx/>
              <a:buNone/>
              <a:defRPr sz="6600" b="1" spc="-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71488" y="5534526"/>
            <a:ext cx="4110037" cy="99168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Contact info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06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Blank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06" y="0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18BD-0DC7-3844-8B34-B83BE3C0637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4706" y="950001"/>
            <a:ext cx="8229600" cy="365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228600" indent="0">
              <a:buFontTx/>
              <a:buNone/>
              <a:defRPr sz="2000">
                <a:solidFill>
                  <a:schemeClr val="accent4"/>
                </a:solidFill>
              </a:defRPr>
            </a:lvl2pPr>
            <a:lvl3pPr marL="457200" indent="0">
              <a:buFontTx/>
              <a:buNone/>
              <a:defRPr sz="2000">
                <a:solidFill>
                  <a:schemeClr val="accent4"/>
                </a:solidFill>
              </a:defRPr>
            </a:lvl3pPr>
            <a:lvl4pPr marL="742950" indent="0">
              <a:buFontTx/>
              <a:buNone/>
              <a:defRPr sz="2000">
                <a:solidFill>
                  <a:schemeClr val="accent4"/>
                </a:solidFill>
              </a:defRPr>
            </a:lvl4pPr>
            <a:lvl5pPr marL="1028700" indent="0">
              <a:buFontTx/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772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let AcrossSlide_Subhead_B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06" y="0"/>
            <a:ext cx="7886700" cy="1325563"/>
          </a:xfrm>
        </p:spPr>
        <p:txBody>
          <a:bodyPr lIns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58A818BD-0DC7-3844-8B34-B83BE3C0637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454705" y="950001"/>
            <a:ext cx="8229600" cy="36576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228600" indent="0">
              <a:buFontTx/>
              <a:buNone/>
              <a:defRPr>
                <a:solidFill>
                  <a:schemeClr val="accent4"/>
                </a:solidFill>
              </a:defRPr>
            </a:lvl2pPr>
            <a:lvl3pPr marL="457200" indent="0">
              <a:buFontTx/>
              <a:buNone/>
              <a:defRPr>
                <a:solidFill>
                  <a:schemeClr val="accent4"/>
                </a:solidFill>
              </a:defRPr>
            </a:lvl3pPr>
            <a:lvl4pPr marL="742950" indent="0">
              <a:buFontTx/>
              <a:buNone/>
              <a:defRPr>
                <a:solidFill>
                  <a:schemeClr val="accent4"/>
                </a:solidFill>
              </a:defRPr>
            </a:lvl4pPr>
            <a:lvl5pPr marL="1028700" indent="0">
              <a:buFontTx/>
              <a:buNone/>
              <a:defRPr>
                <a:solidFill>
                  <a:schemeClr val="accent4"/>
                </a:solidFill>
              </a:defRPr>
            </a:lvl5pPr>
          </a:lstStyle>
          <a:p>
            <a:r>
              <a:rPr lang="en-US" smtClean="0"/>
              <a:t>Click to edit Master subtitle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54703" y="2257423"/>
            <a:ext cx="8229600" cy="337413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454705" y="1658938"/>
            <a:ext cx="8207375" cy="374258"/>
          </a:xfrm>
        </p:spPr>
        <p:txBody>
          <a:bodyPr/>
          <a:lstStyle>
            <a:lvl1pPr marL="0" indent="0">
              <a:buFontTx/>
              <a:buNone/>
              <a:defRPr b="1" cap="all" baseline="0">
                <a:solidFill>
                  <a:schemeClr val="accent6"/>
                </a:solidFill>
              </a:defRPr>
            </a:lvl1pPr>
            <a:lvl2pPr marL="228600" indent="0">
              <a:buFontTx/>
              <a:buNone/>
              <a:defRPr b="1" cap="all" baseline="0">
                <a:solidFill>
                  <a:schemeClr val="accent6"/>
                </a:solidFill>
              </a:defRPr>
            </a:lvl2pPr>
            <a:lvl3pPr marL="457200" indent="0">
              <a:buFontTx/>
              <a:buNone/>
              <a:defRPr b="1" cap="all" baseline="0">
                <a:solidFill>
                  <a:schemeClr val="accent6"/>
                </a:solidFill>
              </a:defRPr>
            </a:lvl3pPr>
            <a:lvl4pPr marL="742950" indent="0">
              <a:buFontTx/>
              <a:buNone/>
              <a:defRPr b="1" cap="all" baseline="0">
                <a:solidFill>
                  <a:schemeClr val="accent6"/>
                </a:solidFill>
              </a:defRPr>
            </a:lvl4pPr>
            <a:lvl5pPr marL="1028700" indent="0">
              <a:buFontTx/>
              <a:buNone/>
              <a:defRPr b="1" cap="all"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subhead style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564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 and copy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06" y="0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18BD-0DC7-3844-8B34-B83BE3C0637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4706" y="950001"/>
            <a:ext cx="8229600" cy="365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228600" indent="0">
              <a:buFontTx/>
              <a:buNone/>
              <a:defRPr sz="2000">
                <a:solidFill>
                  <a:schemeClr val="accent4"/>
                </a:solidFill>
              </a:defRPr>
            </a:lvl2pPr>
            <a:lvl3pPr marL="457200" indent="0">
              <a:buFontTx/>
              <a:buNone/>
              <a:defRPr sz="2000">
                <a:solidFill>
                  <a:schemeClr val="accent4"/>
                </a:solidFill>
              </a:defRPr>
            </a:lvl3pPr>
            <a:lvl4pPr marL="742950" indent="0">
              <a:buFontTx/>
              <a:buNone/>
              <a:defRPr sz="2000">
                <a:solidFill>
                  <a:schemeClr val="accent4"/>
                </a:solidFill>
              </a:defRPr>
            </a:lvl4pPr>
            <a:lvl5pPr marL="1028700" indent="0">
              <a:buFontTx/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2437" y="1658938"/>
            <a:ext cx="8229600" cy="45673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6"/>
                </a:solidFill>
              </a:defRPr>
            </a:lvl1pPr>
            <a:lvl2pPr marL="228600" indent="0">
              <a:buFontTx/>
              <a:buNone/>
              <a:defRPr sz="2000">
                <a:solidFill>
                  <a:schemeClr val="accent6"/>
                </a:solidFill>
              </a:defRPr>
            </a:lvl2pPr>
            <a:lvl3pPr marL="457200" indent="0">
              <a:buFontTx/>
              <a:buNone/>
              <a:defRPr sz="2000">
                <a:solidFill>
                  <a:schemeClr val="accent6"/>
                </a:solidFill>
              </a:defRPr>
            </a:lvl3pPr>
            <a:lvl4pPr marL="742950" indent="0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028700" indent="0">
              <a:buFontTx/>
              <a:buNone/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2437" y="2257425"/>
            <a:ext cx="8229600" cy="2824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  <a:lvl2pPr marL="228600" indent="0">
              <a:buFontTx/>
              <a:buNone/>
              <a:defRPr>
                <a:solidFill>
                  <a:schemeClr val="tx2"/>
                </a:solidFill>
              </a:defRPr>
            </a:lvl2pPr>
            <a:lvl3pPr marL="457200" indent="0">
              <a:buFontTx/>
              <a:buNone/>
              <a:defRPr>
                <a:solidFill>
                  <a:schemeClr val="tx2"/>
                </a:solidFill>
              </a:defRPr>
            </a:lvl3pPr>
            <a:lvl4pPr marL="742950" indent="0">
              <a:buFontTx/>
              <a:buNone/>
              <a:defRPr>
                <a:solidFill>
                  <a:schemeClr val="tx2"/>
                </a:solidFill>
              </a:defRPr>
            </a:lvl4pPr>
            <a:lvl5pPr marL="1028700" indent="0">
              <a:buFontTx/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241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 A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06" y="0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18BD-0DC7-3844-8B34-B83BE3C0637C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4734098" y="1658938"/>
            <a:ext cx="3950208" cy="438912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454706" y="950001"/>
            <a:ext cx="8229600" cy="365760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228600" indent="0">
              <a:buFontTx/>
              <a:buNone/>
              <a:defRPr sz="2000">
                <a:solidFill>
                  <a:schemeClr val="accent4"/>
                </a:solidFill>
              </a:defRPr>
            </a:lvl2pPr>
            <a:lvl3pPr marL="457200" indent="0">
              <a:buFontTx/>
              <a:buNone/>
              <a:defRPr sz="2000">
                <a:solidFill>
                  <a:schemeClr val="accent4"/>
                </a:solidFill>
              </a:defRPr>
            </a:lvl3pPr>
            <a:lvl4pPr marL="742950" indent="0">
              <a:buFontTx/>
              <a:buNone/>
              <a:defRPr sz="2000">
                <a:solidFill>
                  <a:schemeClr val="accent4"/>
                </a:solidFill>
              </a:defRPr>
            </a:lvl4pPr>
            <a:lvl5pPr marL="1028700" indent="0">
              <a:buFontTx/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54705" y="1658938"/>
            <a:ext cx="4114800" cy="448056"/>
          </a:xfrm>
        </p:spPr>
        <p:txBody>
          <a:bodyPr/>
          <a:lstStyle>
            <a:lvl1pPr marL="0" indent="0">
              <a:buFontTx/>
              <a:buNone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subhead style 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454706" y="2257425"/>
            <a:ext cx="4114800" cy="1371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742950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0" hasCustomPrompt="1"/>
          </p:nvPr>
        </p:nvSpPr>
        <p:spPr>
          <a:xfrm>
            <a:off x="433388" y="4073796"/>
            <a:ext cx="4114800" cy="457200"/>
          </a:xfrm>
        </p:spPr>
        <p:txBody>
          <a:bodyPr/>
          <a:lstStyle>
            <a:lvl1pPr marL="0" indent="0">
              <a:buFontTx/>
              <a:buNone/>
              <a:defRPr b="1" cap="all" baseline="0">
                <a:solidFill>
                  <a:schemeClr val="accent6"/>
                </a:solidFill>
              </a:defRPr>
            </a:lvl1pPr>
            <a:lvl2pPr marL="2286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4572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74295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0287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Click to edit subhead style b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21"/>
          </p:nvPr>
        </p:nvSpPr>
        <p:spPr>
          <a:xfrm>
            <a:off x="454705" y="4672283"/>
            <a:ext cx="4114800" cy="1371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198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 A and B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06" y="0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18BD-0DC7-3844-8B34-B83BE3C0637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4706" y="950001"/>
            <a:ext cx="8229600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4706" y="1658938"/>
            <a:ext cx="4114800" cy="4499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6"/>
                </a:solidFill>
              </a:defRPr>
            </a:lvl1pPr>
            <a:lvl2pPr marL="228600" indent="0">
              <a:buFontTx/>
              <a:buNone/>
              <a:defRPr sz="2000">
                <a:solidFill>
                  <a:schemeClr val="accent6"/>
                </a:solidFill>
              </a:defRPr>
            </a:lvl2pPr>
            <a:lvl3pPr marL="457200" indent="0">
              <a:buFontTx/>
              <a:buNone/>
              <a:defRPr sz="2000">
                <a:solidFill>
                  <a:schemeClr val="accent6"/>
                </a:solidFill>
              </a:defRPr>
            </a:lvl3pPr>
            <a:lvl4pPr marL="742950" indent="0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028700" indent="0">
              <a:buFontTx/>
              <a:buNone/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subhead style 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4706" y="2257425"/>
            <a:ext cx="4114800" cy="1371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742950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4706" y="4672283"/>
            <a:ext cx="4114800" cy="1371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4735550" y="1658938"/>
            <a:ext cx="3948755" cy="438502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33388" y="4073796"/>
            <a:ext cx="4114800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cap="all" baseline="0">
                <a:solidFill>
                  <a:schemeClr val="accent6"/>
                </a:solidFill>
              </a:defRPr>
            </a:lvl1pPr>
            <a:lvl2pPr marL="228600" indent="0">
              <a:buFontTx/>
              <a:buNone/>
              <a:defRPr b="1" cap="all" baseline="0">
                <a:solidFill>
                  <a:schemeClr val="accent6"/>
                </a:solidFill>
              </a:defRPr>
            </a:lvl2pPr>
            <a:lvl3pPr marL="457200" indent="0">
              <a:buFontTx/>
              <a:buNone/>
              <a:defRPr b="1" cap="all" baseline="0">
                <a:solidFill>
                  <a:schemeClr val="accent6"/>
                </a:solidFill>
              </a:defRPr>
            </a:lvl3pPr>
            <a:lvl4pPr marL="742950" indent="0">
              <a:buFontTx/>
              <a:buNone/>
              <a:defRPr b="1" cap="all" baseline="0">
                <a:solidFill>
                  <a:schemeClr val="accent6"/>
                </a:solidFill>
              </a:defRPr>
            </a:lvl4pPr>
            <a:lvl5pPr marL="1028700" indent="0">
              <a:buFontTx/>
              <a:buNone/>
              <a:defRPr b="1" cap="all"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subhead style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4167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lets and Imag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06" y="0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18BD-0DC7-3844-8B34-B83BE3C0637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4706" y="950000"/>
            <a:ext cx="8229600" cy="365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228600" indent="0">
              <a:buFontTx/>
              <a:buNone/>
              <a:defRPr sz="2000">
                <a:solidFill>
                  <a:schemeClr val="accent4"/>
                </a:solidFill>
              </a:defRPr>
            </a:lvl2pPr>
            <a:lvl3pPr marL="457200" indent="0">
              <a:buFontTx/>
              <a:buNone/>
              <a:defRPr sz="2000">
                <a:solidFill>
                  <a:schemeClr val="accent4"/>
                </a:solidFill>
              </a:defRPr>
            </a:lvl3pPr>
            <a:lvl4pPr marL="742950" indent="0">
              <a:buFontTx/>
              <a:buNone/>
              <a:defRPr sz="2000">
                <a:solidFill>
                  <a:schemeClr val="accent4"/>
                </a:solidFill>
              </a:defRPr>
            </a:lvl4pPr>
            <a:lvl5pPr marL="1028700" indent="0">
              <a:buFontTx/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4706" y="1658938"/>
            <a:ext cx="41148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6"/>
                </a:solidFill>
              </a:defRPr>
            </a:lvl1pPr>
            <a:lvl2pPr marL="228600" indent="0">
              <a:buFontTx/>
              <a:buNone/>
              <a:defRPr sz="2000">
                <a:solidFill>
                  <a:schemeClr val="accent6"/>
                </a:solidFill>
              </a:defRPr>
            </a:lvl2pPr>
            <a:lvl3pPr marL="457200" indent="0">
              <a:buFontTx/>
              <a:buNone/>
              <a:defRPr sz="2000">
                <a:solidFill>
                  <a:schemeClr val="accent6"/>
                </a:solidFill>
              </a:defRPr>
            </a:lvl3pPr>
            <a:lvl4pPr marL="742950" indent="0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028700" indent="0">
              <a:buFontTx/>
              <a:buNone/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subhead style A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454706" y="2257425"/>
            <a:ext cx="4114800" cy="1658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4706" y="4073796"/>
            <a:ext cx="411480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subhead style A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454706" y="4672283"/>
            <a:ext cx="4114800" cy="1730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6"/>
          </p:nvPr>
        </p:nvSpPr>
        <p:spPr>
          <a:xfrm>
            <a:off x="4734098" y="1658938"/>
            <a:ext cx="3950208" cy="438912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587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06" y="0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4706" y="1658938"/>
            <a:ext cx="3931920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1pPr>
            <a:lvl2pPr marL="457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lvl2pPr>
            <a:lvl3pPr marL="687388" marR="0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lvl3pPr>
            <a:lvl4pPr marL="973138" marR="0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lvl4pPr>
            <a:lvl5pPr marL="1258888" marR="0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B8C8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B8C8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687388" marR="0" lvl="2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B8C8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973138" marR="0" lvl="3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B8C8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258888" marR="0" lvl="4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B8C8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B8C8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2385" y="1658938"/>
            <a:ext cx="3931920" cy="4351338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lvl1pPr>
            <a:lvl2pPr marL="457200" marR="0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lvl2pPr>
            <a:lvl3pPr marL="687388" marR="0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lvl3pPr>
            <a:lvl4pPr marL="973138" marR="0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lvl4pPr>
            <a:lvl5pPr marL="1258888" marR="0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B8C8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4572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B8C8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687388" marR="0" lvl="2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B8C8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973138" marR="0" lvl="3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B8C8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1258888" marR="0" lvl="4" indent="-230188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B8C8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8B8C8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18BD-0DC7-3844-8B34-B83BE3C0637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54705" y="950001"/>
            <a:ext cx="8229600" cy="3667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8014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lets Subhead A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06" y="0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18BD-0DC7-3844-8B34-B83BE3C0637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4706" y="950000"/>
            <a:ext cx="8229600" cy="365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228600" indent="0">
              <a:buFontTx/>
              <a:buNone/>
              <a:defRPr sz="2000">
                <a:solidFill>
                  <a:schemeClr val="accent4"/>
                </a:solidFill>
              </a:defRPr>
            </a:lvl2pPr>
            <a:lvl3pPr marL="457200" indent="0">
              <a:buFontTx/>
              <a:buNone/>
              <a:defRPr sz="2000">
                <a:solidFill>
                  <a:schemeClr val="accent4"/>
                </a:solidFill>
              </a:defRPr>
            </a:lvl3pPr>
            <a:lvl4pPr marL="742950" indent="0">
              <a:buFontTx/>
              <a:buNone/>
              <a:defRPr sz="2000">
                <a:solidFill>
                  <a:schemeClr val="accent4"/>
                </a:solidFill>
              </a:defRPr>
            </a:lvl4pPr>
            <a:lvl5pPr marL="1028700" indent="0">
              <a:buFontTx/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4705" y="1658938"/>
            <a:ext cx="393192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6"/>
                </a:solidFill>
              </a:defRPr>
            </a:lvl1pPr>
            <a:lvl2pPr marL="228600" indent="0">
              <a:buFontTx/>
              <a:buNone/>
              <a:defRPr sz="2000">
                <a:solidFill>
                  <a:schemeClr val="accent6"/>
                </a:solidFill>
              </a:defRPr>
            </a:lvl2pPr>
            <a:lvl3pPr marL="457200" indent="0">
              <a:buFontTx/>
              <a:buNone/>
              <a:defRPr sz="2000">
                <a:solidFill>
                  <a:schemeClr val="accent6"/>
                </a:solidFill>
              </a:defRPr>
            </a:lvl3pPr>
            <a:lvl4pPr marL="742950" indent="0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028700" indent="0">
              <a:buFontTx/>
              <a:buNone/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subhead style 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52386" y="1658938"/>
            <a:ext cx="3931920" cy="457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6"/>
                </a:solidFill>
              </a:defRPr>
            </a:lvl1pPr>
            <a:lvl2pPr marL="228600" indent="0">
              <a:buFontTx/>
              <a:buNone/>
              <a:defRPr sz="2000">
                <a:solidFill>
                  <a:schemeClr val="accent6"/>
                </a:solidFill>
              </a:defRPr>
            </a:lvl2pPr>
            <a:lvl3pPr marL="457200" indent="0">
              <a:buFontTx/>
              <a:buNone/>
              <a:defRPr sz="2000">
                <a:solidFill>
                  <a:schemeClr val="accent6"/>
                </a:solidFill>
              </a:defRPr>
            </a:lvl3pPr>
            <a:lvl4pPr marL="742950" indent="0">
              <a:buFontTx/>
              <a:buNone/>
              <a:defRPr sz="2000">
                <a:solidFill>
                  <a:schemeClr val="accent6"/>
                </a:solidFill>
              </a:defRPr>
            </a:lvl4pPr>
            <a:lvl5pPr marL="1028700" indent="0">
              <a:buFontTx/>
              <a:buNone/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subhead style A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4704" y="2257424"/>
            <a:ext cx="3931920" cy="30815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52386" y="2257425"/>
            <a:ext cx="3931920" cy="30815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0757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Col Bullets Subhead B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06" y="0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18BD-0DC7-3844-8B34-B83BE3C0637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4706" y="950001"/>
            <a:ext cx="8229600" cy="365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228600" indent="0">
              <a:buFontTx/>
              <a:buNone/>
              <a:defRPr sz="2000">
                <a:solidFill>
                  <a:schemeClr val="accent4"/>
                </a:solidFill>
              </a:defRPr>
            </a:lvl2pPr>
            <a:lvl3pPr marL="457200" indent="0">
              <a:buFontTx/>
              <a:buNone/>
              <a:defRPr sz="2000">
                <a:solidFill>
                  <a:schemeClr val="accent4"/>
                </a:solidFill>
              </a:defRPr>
            </a:lvl3pPr>
            <a:lvl4pPr marL="742950" indent="0">
              <a:buFontTx/>
              <a:buNone/>
              <a:defRPr sz="2000">
                <a:solidFill>
                  <a:schemeClr val="accent4"/>
                </a:solidFill>
              </a:defRPr>
            </a:lvl4pPr>
            <a:lvl5pPr marL="1028700" indent="0">
              <a:buFontTx/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454705" y="1658937"/>
            <a:ext cx="3931920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cap="all" baseline="0">
                <a:solidFill>
                  <a:schemeClr val="accent6"/>
                </a:solidFill>
              </a:defRPr>
            </a:lvl1pPr>
            <a:lvl2pPr marL="2286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4572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74295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0287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subhead style B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752385" y="1658938"/>
            <a:ext cx="3931920" cy="4572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="1" cap="all" baseline="0">
                <a:solidFill>
                  <a:schemeClr val="accent6"/>
                </a:solidFill>
              </a:defRPr>
            </a:lvl1pPr>
            <a:lvl2pPr marL="2286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4572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74295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0287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subhead style B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4703" y="2257423"/>
            <a:ext cx="3931920" cy="30815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752385" y="2257425"/>
            <a:ext cx="3931920" cy="30815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25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roduc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0" y="3061904"/>
            <a:ext cx="9144000" cy="0"/>
          </a:xfrm>
          <a:prstGeom prst="line">
            <a:avLst/>
          </a:prstGeom>
          <a:ln w="57150">
            <a:solidFill>
              <a:srgbClr val="782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3097293"/>
            <a:ext cx="9144000" cy="377647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5367338" y="5520267"/>
            <a:ext cx="3235325" cy="897996"/>
          </a:xfrm>
          <a:prstGeom prst="roundRect">
            <a:avLst/>
          </a:prstGeom>
          <a:solidFill>
            <a:schemeClr val="lt1">
              <a:alpha val="46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lIns="91440" tIns="91440" bIns="91440"/>
          <a:lstStyle>
            <a:lvl1pPr>
              <a:defRPr sz="2000" b="1">
                <a:solidFill>
                  <a:schemeClr val="accent1"/>
                </a:solidFill>
                <a:effectLst/>
              </a:defRPr>
            </a:lvl1pPr>
          </a:lstStyle>
          <a:p>
            <a:pPr lvl="0"/>
            <a:r>
              <a:rPr lang="en-US" dirty="0" smtClean="0"/>
              <a:t>Name</a:t>
            </a:r>
          </a:p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2393852"/>
            <a:ext cx="7891272" cy="62179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4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Chart Slide with Table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B15F6243-96E1-A545-8A59-06005C7B47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able Placeholder 14"/>
          <p:cNvSpPr>
            <a:spLocks noGrp="1"/>
          </p:cNvSpPr>
          <p:nvPr>
            <p:ph type="tbl" sz="quarter" idx="17" hasCustomPrompt="1"/>
          </p:nvPr>
        </p:nvSpPr>
        <p:spPr>
          <a:xfrm>
            <a:off x="457200" y="1495760"/>
            <a:ext cx="8229600" cy="3139440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808238"/>
            <a:ext cx="8229600" cy="5889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Tx/>
              <a:buNone/>
              <a:defRPr sz="1000" i="1">
                <a:solidFill>
                  <a:srgbClr val="6F706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Footnote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 hasCustomPrompt="1"/>
          </p:nvPr>
        </p:nvSpPr>
        <p:spPr>
          <a:xfrm>
            <a:off x="454706" y="950001"/>
            <a:ext cx="8229600" cy="3657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228600" indent="0">
              <a:buFontTx/>
              <a:buNone/>
              <a:defRPr sz="2000">
                <a:solidFill>
                  <a:schemeClr val="accent4"/>
                </a:solidFill>
              </a:defRPr>
            </a:lvl2pPr>
            <a:lvl3pPr marL="457200" indent="0">
              <a:buFontTx/>
              <a:buNone/>
              <a:defRPr sz="2000">
                <a:solidFill>
                  <a:schemeClr val="accent4"/>
                </a:solidFill>
              </a:defRPr>
            </a:lvl3pPr>
            <a:lvl4pPr marL="742950" indent="0">
              <a:buFontTx/>
              <a:buNone/>
              <a:defRPr sz="2000">
                <a:solidFill>
                  <a:schemeClr val="accent4"/>
                </a:solidFill>
              </a:defRPr>
            </a:lvl4pPr>
            <a:lvl5pPr marL="1028700" indent="0">
              <a:buFontTx/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4706" y="0"/>
            <a:ext cx="8410575" cy="13258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4800" spc="-100" baseline="0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 sz="4800">
                <a:solidFill>
                  <a:schemeClr val="accent1"/>
                </a:solidFill>
              </a:defRPr>
            </a:lvl2pPr>
            <a:lvl3pPr marL="457200" indent="0">
              <a:buFontTx/>
              <a:buNone/>
              <a:defRPr sz="4800">
                <a:solidFill>
                  <a:schemeClr val="accent1"/>
                </a:solidFill>
              </a:defRPr>
            </a:lvl3pPr>
            <a:lvl4pPr marL="742950" indent="0">
              <a:buFontTx/>
              <a:buNone/>
              <a:defRPr sz="4800">
                <a:solidFill>
                  <a:schemeClr val="accent1"/>
                </a:solidFill>
              </a:defRPr>
            </a:lvl4pPr>
            <a:lvl5pPr marL="1028700" indent="0">
              <a:buFontTx/>
              <a:buNone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1192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/ Chart Slide with Char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>
            <a:noAutofit/>
          </a:bodyPr>
          <a:lstStyle/>
          <a:p>
            <a:fld id="{B15F6243-96E1-A545-8A59-06005C7B47C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hart Placeholder 9"/>
          <p:cNvSpPr>
            <a:spLocks noGrp="1"/>
          </p:cNvSpPr>
          <p:nvPr>
            <p:ph type="chart" sz="quarter" idx="17" hasCustomPrompt="1"/>
          </p:nvPr>
        </p:nvSpPr>
        <p:spPr>
          <a:xfrm>
            <a:off x="457200" y="1495760"/>
            <a:ext cx="8229600" cy="31405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5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" y="4808238"/>
            <a:ext cx="8229600" cy="5889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Tx/>
              <a:buNone/>
              <a:defRPr sz="1000" i="1">
                <a:solidFill>
                  <a:srgbClr val="6F706E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Footnote style</a:t>
            </a:r>
            <a:endParaRPr lang="en-US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4707" y="0"/>
            <a:ext cx="7445110" cy="132588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4800" spc="-100" baseline="0">
                <a:solidFill>
                  <a:schemeClr val="accent1"/>
                </a:solidFill>
              </a:defRPr>
            </a:lvl1pPr>
            <a:lvl2pPr marL="228600" indent="0">
              <a:buFontTx/>
              <a:buNone/>
              <a:defRPr sz="4800">
                <a:solidFill>
                  <a:schemeClr val="accent1"/>
                </a:solidFill>
              </a:defRPr>
            </a:lvl2pPr>
            <a:lvl3pPr marL="457200" indent="0">
              <a:buFontTx/>
              <a:buNone/>
              <a:defRPr sz="4800">
                <a:solidFill>
                  <a:schemeClr val="accent1"/>
                </a:solidFill>
              </a:defRPr>
            </a:lvl3pPr>
            <a:lvl4pPr marL="742950" indent="0">
              <a:buFontTx/>
              <a:buNone/>
              <a:defRPr sz="4800">
                <a:solidFill>
                  <a:schemeClr val="accent1"/>
                </a:solidFill>
              </a:defRPr>
            </a:lvl4pPr>
            <a:lvl5pPr marL="1028700" indent="0">
              <a:buFontTx/>
              <a:buNone/>
              <a:defRPr sz="4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23" hasCustomPrompt="1"/>
          </p:nvPr>
        </p:nvSpPr>
        <p:spPr>
          <a:xfrm>
            <a:off x="454707" y="950001"/>
            <a:ext cx="8229600" cy="3657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 smtClean="0"/>
              <a:t>Click to edit Master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4091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col bullets acro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125663"/>
            <a:ext cx="8229600" cy="3803650"/>
          </a:xfrm>
          <a:prstGeom prst="rect">
            <a:avLst/>
          </a:prstGeom>
        </p:spPr>
        <p:txBody>
          <a:bodyPr lIns="0"/>
          <a:lstStyle>
            <a:lvl1pPr marL="228600" indent="-228600">
              <a:buFontTx/>
              <a:buBlip>
                <a:blip r:embed="rId2"/>
              </a:buBlip>
              <a:defRPr sz="1200">
                <a:solidFill>
                  <a:srgbClr val="6F706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223838">
              <a:buFontTx/>
              <a:buBlip>
                <a:blip r:embed="rId3"/>
              </a:buBlip>
              <a:tabLst/>
              <a:defRPr sz="1200">
                <a:solidFill>
                  <a:srgbClr val="6F706E"/>
                </a:solidFill>
                <a:latin typeface="Arial" charset="0"/>
                <a:ea typeface="Arial" charset="0"/>
                <a:cs typeface="Arial" charset="0"/>
              </a:defRPr>
            </a:lvl2pPr>
            <a:lvl3pPr marL="742950" indent="-225425">
              <a:buFontTx/>
              <a:buBlip>
                <a:blip r:embed="rId3"/>
              </a:buBlip>
              <a:tabLst/>
              <a:defRPr sz="1200">
                <a:solidFill>
                  <a:srgbClr val="6F706E"/>
                </a:solidFill>
                <a:latin typeface="Arial" charset="0"/>
                <a:ea typeface="Arial" charset="0"/>
                <a:cs typeface="Arial" charset="0"/>
              </a:defRPr>
            </a:lvl3pPr>
            <a:lvl4pPr marL="973138" indent="-230188">
              <a:buFontTx/>
              <a:buBlip>
                <a:blip r:embed="rId3"/>
              </a:buBlip>
              <a:tabLst/>
              <a:defRPr sz="1200">
                <a:solidFill>
                  <a:srgbClr val="6F706E"/>
                </a:solidFill>
                <a:latin typeface="Arial" charset="0"/>
                <a:ea typeface="Arial" charset="0"/>
                <a:cs typeface="Arial" charset="0"/>
              </a:defRPr>
            </a:lvl4pPr>
            <a:lvl5pPr marL="1201738" indent="-228600">
              <a:buFontTx/>
              <a:buBlip>
                <a:blip r:embed="rId3"/>
              </a:buBlip>
              <a:tabLst/>
              <a:defRPr sz="1200">
                <a:solidFill>
                  <a:srgbClr val="6F706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501138"/>
            <a:ext cx="8300720" cy="437197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600" b="1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BULLET SUBHEAD</a:t>
            </a:r>
            <a:endParaRPr lang="en-US"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21"/>
          </p:nvPr>
        </p:nvSpPr>
        <p:spPr>
          <a:xfrm>
            <a:off x="7086600" y="6492875"/>
            <a:ext cx="2057400" cy="365125"/>
          </a:xfrm>
        </p:spPr>
        <p:txBody>
          <a:bodyPr tIns="91440" rIns="137160" bIns="91440"/>
          <a:lstStyle/>
          <a:p>
            <a:fld id="{965FAE7C-3003-9143-ADE8-476DFA54CE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381000"/>
            <a:ext cx="7010400" cy="588135"/>
          </a:xfrm>
          <a:prstGeom prst="rect">
            <a:avLst/>
          </a:prstGeom>
        </p:spPr>
        <p:txBody>
          <a:bodyPr lIns="0" tIns="0"/>
          <a:lstStyle>
            <a:lvl1pPr marL="0" indent="0">
              <a:buFontTx/>
              <a:buNone/>
              <a:defRPr sz="48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Slide Headline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977028"/>
            <a:ext cx="7010400" cy="33139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54706" y="1308423"/>
            <a:ext cx="8229600" cy="1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864" y="286235"/>
            <a:ext cx="618640" cy="6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34222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76">
          <p15:clr>
            <a:srgbClr val="FBAE40"/>
          </p15:clr>
        </p15:guide>
        <p15:guide id="2" pos="5472">
          <p15:clr>
            <a:srgbClr val="FBAE40"/>
          </p15:clr>
        </p15:guide>
        <p15:guide id="3" pos="4704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Col Bullet Acro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06" y="0"/>
            <a:ext cx="7886700" cy="1325563"/>
          </a:xfrm>
        </p:spPr>
        <p:txBody>
          <a:bodyPr lIns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A818BD-0DC7-3844-8B34-B83BE3C063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4706" y="950001"/>
            <a:ext cx="8229600" cy="365760"/>
          </a:xfrm>
        </p:spPr>
        <p:txBody>
          <a:bodyPr lIns="0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</a:defRPr>
            </a:lvl1pPr>
            <a:lvl2pPr marL="457200" indent="0">
              <a:buFontTx/>
              <a:buNone/>
              <a:defRPr sz="2000">
                <a:solidFill>
                  <a:schemeClr val="accent4"/>
                </a:solidFill>
              </a:defRPr>
            </a:lvl2pPr>
            <a:lvl3pPr marL="914400" indent="0">
              <a:buFontTx/>
              <a:buNone/>
              <a:defRPr sz="2000">
                <a:solidFill>
                  <a:schemeClr val="accent4"/>
                </a:solidFill>
              </a:defRPr>
            </a:lvl3pPr>
            <a:lvl4pPr marL="1371600" indent="0">
              <a:buFontTx/>
              <a:buNone/>
              <a:defRPr sz="2000">
                <a:solidFill>
                  <a:schemeClr val="accent4"/>
                </a:solidFill>
              </a:defRPr>
            </a:lvl4pPr>
            <a:lvl5pPr marL="1828800" indent="0">
              <a:buFontTx/>
              <a:buNone/>
              <a:defRPr sz="2000">
                <a:solidFill>
                  <a:schemeClr val="accent4"/>
                </a:solidFill>
              </a:defRPr>
            </a:lvl5pPr>
          </a:lstStyle>
          <a:p>
            <a:pPr lvl="0"/>
            <a:r>
              <a:rPr lang="en-US" dirty="0" smtClean="0"/>
              <a:t>Click to edit Master subtitle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1658938"/>
            <a:ext cx="8229600" cy="446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040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B15F6243-96E1-A545-8A59-06005C7B47C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4402660"/>
            <a:ext cx="8686801" cy="134416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Tx/>
              <a:buNone/>
              <a:defRPr sz="6600" b="1" i="0" spc="-3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Transition Slide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443462"/>
            <a:ext cx="8686800" cy="9445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6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3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3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3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3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8285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u cop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Număr diapozitiv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456425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>
            <a:noAutofit/>
          </a:bodyPr>
          <a:lstStyle/>
          <a:p>
            <a:fld id="{B15F6243-96E1-A545-8A59-06005C7B47C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4402660"/>
            <a:ext cx="8686801" cy="1344168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Tx/>
              <a:buNone/>
              <a:defRPr sz="6600" b="1" i="0" spc="-3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 smtClean="0"/>
              <a:t>Transition Slide</a:t>
            </a:r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5443462"/>
            <a:ext cx="8686800" cy="9445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360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3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FontTx/>
              <a:buNone/>
              <a:defRPr sz="3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FontTx/>
              <a:buNone/>
              <a:defRPr sz="3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FontTx/>
              <a:buNone/>
              <a:defRPr sz="360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2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col bullets acros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125663"/>
            <a:ext cx="8229600" cy="3803650"/>
          </a:xfrm>
          <a:prstGeom prst="rect">
            <a:avLst/>
          </a:prstGeom>
        </p:spPr>
        <p:txBody>
          <a:bodyPr lIns="0"/>
          <a:lstStyle>
            <a:lvl1pPr marL="228600" indent="-228600">
              <a:buFontTx/>
              <a:buBlip>
                <a:blip r:embed="rId2"/>
              </a:buBlip>
              <a:defRPr sz="1200">
                <a:solidFill>
                  <a:srgbClr val="6F706E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-223838">
              <a:buFontTx/>
              <a:buBlip>
                <a:blip r:embed="rId3"/>
              </a:buBlip>
              <a:tabLst/>
              <a:defRPr sz="1200">
                <a:solidFill>
                  <a:srgbClr val="6F706E"/>
                </a:solidFill>
                <a:latin typeface="Arial" charset="0"/>
                <a:ea typeface="Arial" charset="0"/>
                <a:cs typeface="Arial" charset="0"/>
              </a:defRPr>
            </a:lvl2pPr>
            <a:lvl3pPr marL="742950" indent="-225425">
              <a:buFontTx/>
              <a:buBlip>
                <a:blip r:embed="rId3"/>
              </a:buBlip>
              <a:tabLst/>
              <a:defRPr sz="1200">
                <a:solidFill>
                  <a:srgbClr val="6F706E"/>
                </a:solidFill>
                <a:latin typeface="Arial" charset="0"/>
                <a:ea typeface="Arial" charset="0"/>
                <a:cs typeface="Arial" charset="0"/>
              </a:defRPr>
            </a:lvl3pPr>
            <a:lvl4pPr marL="973138" indent="-230188">
              <a:buFontTx/>
              <a:buBlip>
                <a:blip r:embed="rId3"/>
              </a:buBlip>
              <a:tabLst/>
              <a:defRPr sz="1200">
                <a:solidFill>
                  <a:srgbClr val="6F706E"/>
                </a:solidFill>
                <a:latin typeface="Arial" charset="0"/>
                <a:ea typeface="Arial" charset="0"/>
                <a:cs typeface="Arial" charset="0"/>
              </a:defRPr>
            </a:lvl4pPr>
            <a:lvl5pPr marL="1201738" indent="-228600">
              <a:buFontTx/>
              <a:buBlip>
                <a:blip r:embed="rId3"/>
              </a:buBlip>
              <a:tabLst/>
              <a:defRPr sz="1200">
                <a:solidFill>
                  <a:srgbClr val="6F706E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1501138"/>
            <a:ext cx="8300720" cy="437197"/>
          </a:xfrm>
          <a:prstGeom prst="rect">
            <a:avLst/>
          </a:prstGeom>
        </p:spPr>
        <p:txBody>
          <a:bodyPr lIns="0"/>
          <a:lstStyle>
            <a:lvl1pPr marL="0" indent="0">
              <a:buFontTx/>
              <a:buNone/>
              <a:defRPr sz="1600" b="1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BULLET SUBHEAD</a:t>
            </a:r>
            <a:endParaRPr lang="en-US" dirty="0"/>
          </a:p>
        </p:txBody>
      </p:sp>
      <p:sp>
        <p:nvSpPr>
          <p:cNvPr id="11" name="Slide Number Placeholder 11"/>
          <p:cNvSpPr>
            <a:spLocks noGrp="1"/>
          </p:cNvSpPr>
          <p:nvPr>
            <p:ph type="sldNum" sz="quarter" idx="21"/>
          </p:nvPr>
        </p:nvSpPr>
        <p:spPr>
          <a:xfrm>
            <a:off x="7086600" y="6492875"/>
            <a:ext cx="2057400" cy="365125"/>
          </a:xfrm>
        </p:spPr>
        <p:txBody>
          <a:bodyPr tIns="91440" rIns="137160" bIns="91440"/>
          <a:lstStyle/>
          <a:p>
            <a:fld id="{965FAE7C-3003-9143-ADE8-476DFA54CE4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457200" y="381000"/>
            <a:ext cx="7010400" cy="588135"/>
          </a:xfrm>
          <a:prstGeom prst="rect">
            <a:avLst/>
          </a:prstGeom>
        </p:spPr>
        <p:txBody>
          <a:bodyPr lIns="0" tIns="0"/>
          <a:lstStyle>
            <a:lvl1pPr marL="0" indent="0">
              <a:buFontTx/>
              <a:buNone/>
              <a:defRPr sz="4800">
                <a:solidFill>
                  <a:schemeClr val="accent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Slide Headline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457200" y="977028"/>
            <a:ext cx="7010400" cy="33139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buFontTx/>
              <a:buNone/>
              <a:defRPr sz="2000">
                <a:solidFill>
                  <a:schemeClr val="accent4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 dirty="0" smtClean="0"/>
              <a:t>Slide Subtitle</a:t>
            </a:r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54706" y="1308423"/>
            <a:ext cx="8229600" cy="1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864" y="286235"/>
            <a:ext cx="618640" cy="61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48592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576">
          <p15:clr>
            <a:srgbClr val="FBAE40"/>
          </p15:clr>
        </p15:guide>
        <p15:guide id="2" pos="5472">
          <p15:clr>
            <a:srgbClr val="FBAE40"/>
          </p15:clr>
        </p15:guide>
        <p15:guide id="3" pos="4704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_Blank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18BD-0DC7-3844-8B34-B83BE3C063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211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Col Bullet Across Slide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06" y="0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18BD-0DC7-3844-8B34-B83BE3C0637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54703" y="2257423"/>
            <a:ext cx="8201025" cy="33750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54705" y="1658938"/>
            <a:ext cx="8229600" cy="374904"/>
          </a:xfrm>
        </p:spPr>
        <p:txBody>
          <a:bodyPr/>
          <a:lstStyle>
            <a:lvl1pPr marL="0" indent="0">
              <a:buFontTx/>
              <a:buNone/>
              <a:defRPr b="1" cap="all" baseline="0">
                <a:solidFill>
                  <a:schemeClr val="accent6"/>
                </a:solidFill>
              </a:defRPr>
            </a:lvl1pPr>
            <a:lvl2pPr marL="228600" indent="0">
              <a:buFontTx/>
              <a:buNone/>
              <a:defRPr b="1" cap="all" baseline="0">
                <a:solidFill>
                  <a:schemeClr val="accent6"/>
                </a:solidFill>
              </a:defRPr>
            </a:lvl2pPr>
            <a:lvl3pPr marL="457200" indent="0">
              <a:buFontTx/>
              <a:buNone/>
              <a:defRPr b="1" cap="all" baseline="0">
                <a:solidFill>
                  <a:schemeClr val="accent6"/>
                </a:solidFill>
              </a:defRPr>
            </a:lvl3pPr>
            <a:lvl4pPr marL="742950" indent="0">
              <a:buFontTx/>
              <a:buNone/>
              <a:defRPr b="1" cap="all" baseline="0">
                <a:solidFill>
                  <a:schemeClr val="accent6"/>
                </a:solidFill>
              </a:defRPr>
            </a:lvl4pPr>
            <a:lvl5pPr marL="1028700" indent="0">
              <a:buFontTx/>
              <a:buNone/>
              <a:defRPr b="1" cap="all" baseline="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subhead style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569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head A and copy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18BD-0DC7-3844-8B34-B83BE3C0637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2437" y="1658938"/>
            <a:ext cx="8162925" cy="44323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>
                <a:solidFill>
                  <a:schemeClr val="accent6"/>
                </a:solidFill>
              </a:defRPr>
            </a:lvl1pPr>
            <a:lvl2pPr>
              <a:defRPr sz="2000">
                <a:solidFill>
                  <a:schemeClr val="accent6"/>
                </a:solidFill>
              </a:defRPr>
            </a:lvl2pPr>
            <a:lvl3pPr marL="457200" indent="0">
              <a:buFontTx/>
              <a:buNone/>
              <a:defRPr sz="2000">
                <a:solidFill>
                  <a:schemeClr val="accent6"/>
                </a:solidFill>
              </a:defRPr>
            </a:lvl3pPr>
            <a:lvl4pPr>
              <a:defRPr sz="2000">
                <a:solidFill>
                  <a:schemeClr val="accent6"/>
                </a:solidFill>
              </a:defRPr>
            </a:lvl4pPr>
            <a:lvl5pPr>
              <a:defRPr sz="2000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Master </a:t>
            </a:r>
            <a:r>
              <a:rPr lang="en-US" smtClean="0"/>
              <a:t>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452437" y="2257425"/>
            <a:ext cx="8229600" cy="3525838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142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Subhead A_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818BD-0DC7-3844-8B34-B83BE3C0637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54706" y="1658938"/>
            <a:ext cx="4126721" cy="46209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>
                <a:solidFill>
                  <a:schemeClr val="accent6"/>
                </a:solidFill>
              </a:defRPr>
            </a:lvl1pPr>
            <a:lvl2pPr marL="228600" indent="0">
              <a:buFontTx/>
              <a:buNone/>
              <a:defRPr>
                <a:solidFill>
                  <a:schemeClr val="accent6"/>
                </a:solidFill>
              </a:defRPr>
            </a:lvl2pPr>
            <a:lvl3pPr marL="457200" indent="0">
              <a:buFontTx/>
              <a:buNone/>
              <a:defRPr>
                <a:solidFill>
                  <a:schemeClr val="accent6"/>
                </a:solidFill>
              </a:defRPr>
            </a:lvl3pPr>
            <a:lvl4pPr marL="742950" indent="0">
              <a:buFontTx/>
              <a:buNone/>
              <a:defRPr>
                <a:solidFill>
                  <a:schemeClr val="accent6"/>
                </a:solidFill>
              </a:defRPr>
            </a:lvl4pPr>
            <a:lvl5pPr marL="1028700" indent="0">
              <a:buFontTx/>
              <a:buNone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 smtClean="0"/>
              <a:t>Click to edit subhead style 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54707" y="2257425"/>
            <a:ext cx="4117294" cy="1381321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228600" indent="0">
              <a:buFontTx/>
              <a:buNone/>
              <a:defRPr/>
            </a:lvl2pPr>
            <a:lvl3pPr marL="457200" indent="0">
              <a:buFontTx/>
              <a:buNone/>
              <a:defRPr/>
            </a:lvl3pPr>
            <a:lvl4pPr marL="742950" indent="0">
              <a:buFontTx/>
              <a:buNone/>
              <a:defRPr/>
            </a:lvl4pPr>
            <a:lvl5pPr marL="10287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54706" y="4073796"/>
            <a:ext cx="4126721" cy="460497"/>
          </a:xfr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 smtClean="0"/>
              <a:t>Click to edit subhead style 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4706" y="4672283"/>
            <a:ext cx="4117294" cy="137972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4732256" y="1658938"/>
            <a:ext cx="3949831" cy="438354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3892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74"/>
          <a:stretch/>
        </p:blipFill>
        <p:spPr>
          <a:xfrm>
            <a:off x="-1" y="1048076"/>
            <a:ext cx="9144001" cy="201724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50649"/>
            <a:ext cx="7886700" cy="1325563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2830064" cy="320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631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728" r:id="rId4"/>
    <p:sldLayoutId id="214748373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6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3000" kern="1200">
          <a:solidFill>
            <a:srgbClr val="96CEF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3000" kern="1200">
          <a:solidFill>
            <a:srgbClr val="96CEF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3000" kern="1200">
          <a:solidFill>
            <a:srgbClr val="96CEF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3000" kern="1200">
          <a:solidFill>
            <a:srgbClr val="96CEF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Tx/>
        <a:buNone/>
        <a:defRPr sz="3000" kern="1200">
          <a:solidFill>
            <a:srgbClr val="96CEF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706" y="0"/>
            <a:ext cx="7886700" cy="132556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8938"/>
            <a:ext cx="8229600" cy="435133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818BD-0DC7-3844-8B34-B83BE3C0637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22" y="252164"/>
            <a:ext cx="685800" cy="68802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454706" y="1308423"/>
            <a:ext cx="8229600" cy="1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458623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08" r:id="rId2"/>
    <p:sldLayoutId id="2147483710" r:id="rId3"/>
    <p:sldLayoutId id="2147483711" r:id="rId4"/>
    <p:sldLayoutId id="2147483717" r:id="rId5"/>
    <p:sldLayoutId id="2147483718" r:id="rId6"/>
    <p:sldLayoutId id="2147483712" r:id="rId7"/>
    <p:sldLayoutId id="2147483713" r:id="rId8"/>
    <p:sldLayoutId id="2147483714" r:id="rId9"/>
    <p:sldLayoutId id="2147483685" r:id="rId10"/>
    <p:sldLayoutId id="2147483715" r:id="rId11"/>
    <p:sldLayoutId id="2147483716" r:id="rId12"/>
    <p:sldLayoutId id="2147483688" r:id="rId13"/>
    <p:sldLayoutId id="2147483689" r:id="rId14"/>
    <p:sldLayoutId id="2147483690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8"/>
        </a:buBlip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9"/>
        </a:buBlip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687388" indent="-23018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9"/>
        </a:buBlip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73138" indent="-23018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9"/>
        </a:buBlip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258888" indent="-230188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19"/>
        </a:buBlip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4706" y="0"/>
            <a:ext cx="7886700" cy="1325563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8D602E-C62C-E14A-BE74-6D7A05A4497A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522" y="252164"/>
            <a:ext cx="685800" cy="68802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V="1">
            <a:off x="454706" y="1308423"/>
            <a:ext cx="8229600" cy="1"/>
          </a:xfrm>
          <a:prstGeom prst="line">
            <a:avLst/>
          </a:prstGeom>
          <a:noFill/>
          <a:ln w="63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8938"/>
            <a:ext cx="8229600" cy="4351338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13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693" r:id="rId2"/>
    <p:sldLayoutId id="2147483702" r:id="rId3"/>
    <p:sldLayoutId id="2147483704" r:id="rId4"/>
    <p:sldLayoutId id="2147483703" r:id="rId5"/>
    <p:sldLayoutId id="2147483705" r:id="rId6"/>
    <p:sldLayoutId id="2147483695" r:id="rId7"/>
    <p:sldLayoutId id="2147483706" r:id="rId8"/>
    <p:sldLayoutId id="2147483707" r:id="rId9"/>
    <p:sldLayoutId id="2147483686" r:id="rId10"/>
    <p:sldLayoutId id="2147483687" r:id="rId11"/>
    <p:sldLayoutId id="2147483732" r:id="rId12"/>
    <p:sldLayoutId id="2147483733" r:id="rId13"/>
    <p:sldLayoutId id="2147483734" r:id="rId14"/>
    <p:sldLayoutId id="2147483736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Blip>
          <a:blip r:embed="rId18"/>
        </a:buBlip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Tx/>
        <a:buBlip>
          <a:blip r:embed="rId19"/>
        </a:buBlip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687388" marR="0" indent="-230188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Tx/>
        <a:buBlip>
          <a:blip r:embed="rId19"/>
        </a:buBlip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973138" marR="0" indent="-230188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Tx/>
        <a:buBlip>
          <a:blip r:embed="rId19"/>
        </a:buBlip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258888" marR="0" indent="-230188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Tx/>
        <a:buBlip>
          <a:blip r:embed="rId19"/>
        </a:buBlip>
        <a:tabLst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uighrQ" TargetMode="External"/><Relationship Id="rId2" Type="http://schemas.openxmlformats.org/officeDocument/2006/relationships/hyperlink" Target="mailto:jobs.hce.ro@hamilton-ce.com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9.jpeg"/><Relationship Id="rId4" Type="http://schemas.openxmlformats.org/officeDocument/2006/relationships/hyperlink" Target="https://www.linkedin.com/feed/update/urn:li:activity:6790620296996036608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1250649"/>
            <a:ext cx="8513806" cy="1325563"/>
          </a:xfrm>
        </p:spPr>
        <p:txBody>
          <a:bodyPr/>
          <a:lstStyle/>
          <a:p>
            <a:r>
              <a:rPr lang="en-US" sz="6000" dirty="0" err="1" smtClean="0"/>
              <a:t>Internship@Hamilton</a:t>
            </a:r>
            <a:endParaRPr lang="en-US" sz="6000" dirty="0"/>
          </a:p>
        </p:txBody>
      </p:sp>
      <p:sp>
        <p:nvSpPr>
          <p:cNvPr id="5" name="Subtitle 4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/>
              <a:t>Name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effectLst/>
              </a:rPr>
              <a:t>2021</a:t>
            </a:r>
            <a:endParaRPr lang="en-US" dirty="0">
              <a:solidFill>
                <a:schemeClr val="bg1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86834"/>
            <a:ext cx="9144000" cy="37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7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8" b="5478"/>
          <a:stretch/>
        </p:blipFill>
        <p:spPr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err="1" smtClean="0"/>
              <a:t>Internship@Hamilton</a:t>
            </a:r>
            <a:endParaRPr lang="en-US" dirty="0" smtClean="0"/>
          </a:p>
          <a:p>
            <a:r>
              <a:rPr lang="en-US" sz="4000" dirty="0" smtClean="0"/>
              <a:t>                            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29744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 smtClean="0"/>
              <a:t>Internship@Hamilton</a:t>
            </a:r>
            <a:endParaRPr lang="ro-RO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25041" y="1362808"/>
            <a:ext cx="8229600" cy="41851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1900" b="1" dirty="0" err="1" smtClean="0"/>
              <a:t>Programul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nostru</a:t>
            </a:r>
            <a:r>
              <a:rPr lang="en-US" sz="1900" b="1" dirty="0" smtClean="0"/>
              <a:t> </a:t>
            </a:r>
            <a:r>
              <a:rPr lang="en-US" sz="1900" b="1" dirty="0" err="1" smtClean="0">
                <a:solidFill>
                  <a:schemeClr val="accent1"/>
                </a:solidFill>
              </a:rPr>
              <a:t>Internship@Hamilton</a:t>
            </a:r>
            <a:r>
              <a:rPr lang="en-US" sz="1900" b="1" dirty="0" smtClean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900" b="1" dirty="0" err="1" smtClean="0"/>
              <a:t>isi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propune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sa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atraga</a:t>
            </a:r>
            <a:r>
              <a:rPr lang="en-US" sz="1900" b="1" dirty="0" smtClean="0"/>
              <a:t> </a:t>
            </a:r>
            <a:r>
              <a:rPr lang="en-US" sz="1900" b="1" dirty="0" err="1" smtClean="0"/>
              <a:t>tineri</a:t>
            </a:r>
            <a:r>
              <a:rPr lang="en-US" sz="1900" b="1" dirty="0" smtClean="0"/>
              <a:t> </a:t>
            </a:r>
            <a:r>
              <a:rPr lang="en-US" sz="1900" b="1" dirty="0" err="1" smtClean="0">
                <a:solidFill>
                  <a:schemeClr val="accent1"/>
                </a:solidFill>
              </a:rPr>
              <a:t>talentati</a:t>
            </a:r>
            <a:r>
              <a:rPr lang="en-US" sz="1900" b="1" dirty="0" smtClean="0">
                <a:solidFill>
                  <a:schemeClr val="accent1"/>
                </a:solidFill>
              </a:rPr>
              <a:t>, </a:t>
            </a:r>
            <a:r>
              <a:rPr lang="en-US" sz="1900" b="1" dirty="0" err="1" smtClean="0">
                <a:solidFill>
                  <a:schemeClr val="accent1"/>
                </a:solidFill>
              </a:rPr>
              <a:t>muncitori</a:t>
            </a:r>
            <a:r>
              <a:rPr lang="en-US" sz="1900" b="1" dirty="0" smtClean="0">
                <a:solidFill>
                  <a:schemeClr val="accent1"/>
                </a:solidFill>
              </a:rPr>
              <a:t> </a:t>
            </a:r>
            <a:r>
              <a:rPr lang="en-US" sz="1900" b="1" dirty="0" err="1" smtClean="0">
                <a:solidFill>
                  <a:schemeClr val="accent1"/>
                </a:solidFill>
              </a:rPr>
              <a:t>si</a:t>
            </a:r>
            <a:r>
              <a:rPr lang="en-US" sz="1900" b="1" dirty="0" smtClean="0">
                <a:solidFill>
                  <a:schemeClr val="accent1"/>
                </a:solidFill>
              </a:rPr>
              <a:t> </a:t>
            </a:r>
            <a:r>
              <a:rPr lang="en-US" sz="1900" b="1" dirty="0" err="1" smtClean="0">
                <a:solidFill>
                  <a:schemeClr val="accent1"/>
                </a:solidFill>
              </a:rPr>
              <a:t>motivati</a:t>
            </a:r>
            <a:r>
              <a:rPr lang="en-US" sz="1900" b="1" dirty="0">
                <a:solidFill>
                  <a:schemeClr val="accent1"/>
                </a:solidFill>
              </a:rPr>
              <a:t> </a:t>
            </a:r>
            <a:endParaRPr lang="en-US" sz="19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1900" b="1" dirty="0" smtClean="0"/>
              <a:t>care </a:t>
            </a:r>
            <a:r>
              <a:rPr lang="en-US" sz="1900" b="1" dirty="0" err="1" smtClean="0"/>
              <a:t>sa</a:t>
            </a:r>
            <a:r>
              <a:rPr lang="en-US" sz="1900" b="1" dirty="0" smtClean="0"/>
              <a:t> </a:t>
            </a:r>
            <a:r>
              <a:rPr lang="en-US" sz="1900" b="1" dirty="0" err="1" smtClean="0">
                <a:solidFill>
                  <a:schemeClr val="accent1"/>
                </a:solidFill>
              </a:rPr>
              <a:t>evolueze</a:t>
            </a:r>
            <a:r>
              <a:rPr lang="en-US" sz="1900" b="1" dirty="0" smtClean="0">
                <a:solidFill>
                  <a:schemeClr val="accent1"/>
                </a:solidFill>
              </a:rPr>
              <a:t> </a:t>
            </a:r>
            <a:r>
              <a:rPr lang="en-US" sz="1900" b="1" dirty="0" err="1" smtClean="0">
                <a:solidFill>
                  <a:schemeClr val="accent1"/>
                </a:solidFill>
              </a:rPr>
              <a:t>impreuna</a:t>
            </a:r>
            <a:r>
              <a:rPr lang="en-US" sz="1900" b="1" dirty="0" smtClean="0">
                <a:solidFill>
                  <a:schemeClr val="accent1"/>
                </a:solidFill>
              </a:rPr>
              <a:t> </a:t>
            </a:r>
            <a:r>
              <a:rPr lang="en-US" sz="1900" b="1" dirty="0" smtClean="0"/>
              <a:t>cu </a:t>
            </a:r>
            <a:r>
              <a:rPr lang="en-US" sz="1900" b="1" dirty="0" err="1" smtClean="0"/>
              <a:t>noi</a:t>
            </a:r>
            <a:r>
              <a:rPr lang="en-US" sz="1900" b="1" dirty="0" smtClean="0"/>
              <a:t>!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2000" b="1" dirty="0" smtClean="0"/>
              <a:t>Ne </a:t>
            </a:r>
            <a:r>
              <a:rPr lang="en-US" sz="2000" b="1" dirty="0" err="1" smtClean="0"/>
              <a:t>implicam</a:t>
            </a:r>
            <a:r>
              <a:rPr lang="en-US" sz="2000" b="1" dirty="0" smtClean="0"/>
              <a:t> in </a:t>
            </a:r>
            <a:r>
              <a:rPr lang="en-US" sz="2000" b="1" dirty="0" err="1" smtClean="0">
                <a:solidFill>
                  <a:srgbClr val="92D050"/>
                </a:solidFill>
              </a:rPr>
              <a:t>dezvoltarea</a:t>
            </a:r>
            <a:r>
              <a:rPr lang="en-US" sz="2000" b="1" dirty="0" smtClean="0">
                <a:solidFill>
                  <a:srgbClr val="92D050"/>
                </a:solidFill>
              </a:rPr>
              <a:t> </a:t>
            </a:r>
            <a:r>
              <a:rPr lang="en-US" sz="2000" b="1" dirty="0" err="1" smtClean="0">
                <a:solidFill>
                  <a:srgbClr val="92D050"/>
                </a:solidFill>
              </a:rPr>
              <a:t>voastra</a:t>
            </a:r>
            <a:r>
              <a:rPr lang="en-US" sz="2000" b="1" dirty="0" smtClean="0">
                <a:solidFill>
                  <a:srgbClr val="92D050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b="1" dirty="0" smtClean="0"/>
              <a:t>Mentor: </a:t>
            </a:r>
            <a:r>
              <a:rPr lang="en-US" sz="1400" dirty="0" err="1" smtClean="0"/>
              <a:t>persoana</a:t>
            </a:r>
            <a:r>
              <a:rPr lang="en-US" sz="1400" dirty="0" smtClean="0"/>
              <a:t> care </a:t>
            </a:r>
            <a:r>
              <a:rPr lang="en-US" sz="1400" dirty="0" err="1" smtClean="0"/>
              <a:t>va</a:t>
            </a:r>
            <a:r>
              <a:rPr lang="en-US" sz="1400" dirty="0" smtClean="0"/>
              <a:t> </a:t>
            </a:r>
            <a:r>
              <a:rPr lang="en-US" sz="1400" dirty="0" err="1" smtClean="0"/>
              <a:t>acorda</a:t>
            </a:r>
            <a:r>
              <a:rPr lang="en-US" sz="1400" dirty="0" smtClean="0"/>
              <a:t> </a:t>
            </a:r>
            <a:r>
              <a:rPr lang="en-US" sz="1400" dirty="0" err="1" smtClean="0"/>
              <a:t>suport</a:t>
            </a:r>
            <a:r>
              <a:rPr lang="en-US" sz="1400" dirty="0" smtClean="0"/>
              <a:t> </a:t>
            </a:r>
            <a:r>
              <a:rPr lang="en-US" sz="1400" dirty="0" err="1" smtClean="0"/>
              <a:t>pe</a:t>
            </a:r>
            <a:r>
              <a:rPr lang="en-US" sz="1400" dirty="0" smtClean="0"/>
              <a:t> </a:t>
            </a:r>
            <a:r>
              <a:rPr lang="en-US" sz="1400" dirty="0" err="1" smtClean="0"/>
              <a:t>durata</a:t>
            </a:r>
            <a:r>
              <a:rPr lang="en-US" sz="1400" dirty="0" smtClean="0"/>
              <a:t> internship-</a:t>
            </a:r>
            <a:r>
              <a:rPr lang="en-US" sz="1400" dirty="0" err="1" smtClean="0"/>
              <a:t>ului</a:t>
            </a:r>
            <a:endParaRPr lang="en-US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400" b="1" dirty="0" smtClean="0"/>
              <a:t>Plan de training: </a:t>
            </a:r>
            <a:r>
              <a:rPr lang="en-US" sz="1400" dirty="0" err="1" smtClean="0"/>
              <a:t>stabilit</a:t>
            </a:r>
            <a:r>
              <a:rPr lang="en-US" sz="1400" dirty="0" smtClean="0"/>
              <a:t> de </a:t>
            </a:r>
            <a:r>
              <a:rPr lang="en-US" sz="1400" dirty="0" err="1" smtClean="0"/>
              <a:t>catre</a:t>
            </a:r>
            <a:r>
              <a:rPr lang="en-US" sz="1400" dirty="0" smtClean="0"/>
              <a:t> </a:t>
            </a:r>
            <a:r>
              <a:rPr lang="en-US" sz="1400" dirty="0" err="1" smtClean="0"/>
              <a:t>managerul</a:t>
            </a:r>
            <a:r>
              <a:rPr lang="en-US" sz="1400" dirty="0" smtClean="0"/>
              <a:t> de department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b="1" dirty="0" smtClean="0"/>
              <a:t>Coaching: </a:t>
            </a:r>
            <a:r>
              <a:rPr lang="en-US" sz="1400" dirty="0" err="1" smtClean="0"/>
              <a:t>sedinte</a:t>
            </a:r>
            <a:r>
              <a:rPr lang="en-US" sz="1400" dirty="0" smtClean="0"/>
              <a:t> de </a:t>
            </a:r>
            <a:r>
              <a:rPr lang="en-US" sz="1400" dirty="0" err="1" smtClean="0"/>
              <a:t>consiliere</a:t>
            </a:r>
            <a:r>
              <a:rPr lang="en-US" sz="1400" dirty="0" smtClean="0"/>
              <a:t> </a:t>
            </a:r>
            <a:r>
              <a:rPr lang="en-US" sz="1400" dirty="0" err="1" smtClean="0"/>
              <a:t>recurente</a:t>
            </a:r>
            <a:r>
              <a:rPr lang="en-US" sz="1400" dirty="0" smtClean="0"/>
              <a:t> cu </a:t>
            </a:r>
            <a:r>
              <a:rPr lang="en-US" sz="1400" dirty="0" err="1" smtClean="0"/>
              <a:t>specialistul</a:t>
            </a:r>
            <a:r>
              <a:rPr lang="en-US" sz="1400" dirty="0" smtClean="0"/>
              <a:t> de training din </a:t>
            </a:r>
            <a:r>
              <a:rPr lang="en-US" sz="1400" dirty="0" err="1" smtClean="0"/>
              <a:t>companie</a:t>
            </a:r>
            <a:endParaRPr lang="en-US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1400" b="1" dirty="0" smtClean="0"/>
              <a:t>Diploma </a:t>
            </a:r>
            <a:r>
              <a:rPr lang="en-US" sz="1400" dirty="0" err="1" smtClean="0"/>
              <a:t>finalizare</a:t>
            </a:r>
            <a:r>
              <a:rPr lang="en-US" sz="1400" dirty="0" smtClean="0"/>
              <a:t> program internship</a:t>
            </a:r>
          </a:p>
          <a:p>
            <a:pPr marL="0" indent="0">
              <a:buNone/>
            </a:pPr>
            <a:endParaRPr lang="en-US" sz="20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400" b="1" dirty="0" smtClean="0">
              <a:solidFill>
                <a:schemeClr val="accent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/>
          </a:p>
          <a:p>
            <a:pPr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0" indent="0">
              <a:buNone/>
            </a:pPr>
            <a:endParaRPr lang="ro-RO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996" y="4371462"/>
            <a:ext cx="2820865" cy="2131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 smtClean="0"/>
              <a:t>Internship@Hamilton</a:t>
            </a:r>
            <a:endParaRPr lang="ro-RO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25041" y="1468316"/>
            <a:ext cx="8229600" cy="407963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1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 smtClean="0"/>
              <a:t>                                                                                                       Contact</a:t>
            </a:r>
            <a:r>
              <a:rPr lang="en-US" sz="1400" dirty="0" smtClean="0"/>
              <a:t>: amartin@hamilton-ce.com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0" indent="0">
              <a:buNone/>
            </a:pPr>
            <a:endParaRPr lang="ro-RO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09181282"/>
              </p:ext>
            </p:extLst>
          </p:nvPr>
        </p:nvGraphicFramePr>
        <p:xfrm>
          <a:off x="569002" y="1556238"/>
          <a:ext cx="7983416" cy="4387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794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 err="1" smtClean="0"/>
              <a:t>Internship@Hamilton</a:t>
            </a:r>
            <a:endParaRPr lang="ro-RO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525041" y="1468316"/>
            <a:ext cx="8229600" cy="407963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1400" b="1" dirty="0" smtClean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endParaRPr lang="en-US" sz="1400" b="1" dirty="0" smtClean="0"/>
          </a:p>
          <a:p>
            <a:pPr marL="0" indent="0">
              <a:buNone/>
            </a:pPr>
            <a:endParaRPr lang="en-US" sz="1400" b="1" dirty="0"/>
          </a:p>
          <a:p>
            <a:pPr>
              <a:buFont typeface="Wingdings" panose="05000000000000000000" pitchFamily="2" charset="2"/>
              <a:buChar char="§"/>
            </a:pPr>
            <a:endParaRPr lang="en-US" sz="1400" dirty="0"/>
          </a:p>
          <a:p>
            <a:pPr marL="0" indent="0">
              <a:buNone/>
            </a:pPr>
            <a:endParaRPr lang="ro-RO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30848186"/>
              </p:ext>
            </p:extLst>
          </p:nvPr>
        </p:nvGraphicFramePr>
        <p:xfrm>
          <a:off x="896815" y="1468317"/>
          <a:ext cx="7570177" cy="502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056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Internship@Hamilton</a:t>
            </a:r>
            <a:endParaRPr lang="ro-RO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poti</a:t>
            </a:r>
            <a:r>
              <a:rPr lang="en-US" dirty="0" smtClean="0"/>
              <a:t> </a:t>
            </a:r>
            <a:r>
              <a:rPr lang="en-US" dirty="0" err="1" smtClean="0"/>
              <a:t>aplica</a:t>
            </a:r>
            <a:r>
              <a:rPr lang="en-US" dirty="0" smtClean="0"/>
              <a:t>:</a:t>
            </a:r>
            <a:endParaRPr lang="ro-RO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454707" y="2257425"/>
            <a:ext cx="5715184" cy="1381321"/>
          </a:xfrm>
        </p:spPr>
        <p:txBody>
          <a:bodyPr/>
          <a:lstStyle/>
          <a:p>
            <a:r>
              <a:rPr lang="en-US" dirty="0" err="1" smtClean="0"/>
              <a:t>Trimite</a:t>
            </a:r>
            <a:r>
              <a:rPr lang="en-US" dirty="0" smtClean="0"/>
              <a:t> CV-</a:t>
            </a:r>
            <a:r>
              <a:rPr lang="en-US" dirty="0" err="1" smtClean="0"/>
              <a:t>ul</a:t>
            </a:r>
            <a:r>
              <a:rPr lang="en-US" dirty="0" smtClean="0"/>
              <a:t> tau cu </a:t>
            </a:r>
            <a:r>
              <a:rPr lang="en-US" dirty="0" err="1" smtClean="0"/>
              <a:t>textul</a:t>
            </a:r>
            <a:endParaRPr lang="en-US" dirty="0" smtClean="0"/>
          </a:p>
          <a:p>
            <a:r>
              <a:rPr lang="en-US" b="1" dirty="0" smtClean="0"/>
              <a:t>“Internship” </a:t>
            </a:r>
            <a:r>
              <a:rPr lang="en-US" dirty="0" smtClean="0"/>
              <a:t>la </a:t>
            </a:r>
            <a:r>
              <a:rPr lang="en-US" dirty="0" err="1" smtClean="0"/>
              <a:t>adresa</a:t>
            </a:r>
            <a:r>
              <a:rPr lang="en-US" dirty="0" smtClean="0"/>
              <a:t> de e-mail:</a:t>
            </a:r>
          </a:p>
          <a:p>
            <a:r>
              <a:rPr lang="ro-RO" dirty="0">
                <a:hlinkClick r:id="rId2"/>
              </a:rPr>
              <a:t>jobs.hce.ro@hamilton-ce.com</a:t>
            </a:r>
            <a:endParaRPr lang="ro-RO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err="1" smtClean="0"/>
              <a:t>Detalii</a:t>
            </a:r>
            <a:r>
              <a:rPr lang="en-US" dirty="0" smtClean="0"/>
              <a:t> </a:t>
            </a:r>
            <a:r>
              <a:rPr lang="en-US" dirty="0" err="1" smtClean="0"/>
              <a:t>despre</a:t>
            </a:r>
            <a:r>
              <a:rPr lang="en-US" dirty="0" smtClean="0"/>
              <a:t> </a:t>
            </a:r>
            <a:r>
              <a:rPr lang="en-US" dirty="0" err="1" smtClean="0"/>
              <a:t>pozitii</a:t>
            </a:r>
            <a:endParaRPr lang="ro-RO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o-RO" dirty="0">
                <a:hlinkClick r:id="rId3"/>
              </a:rPr>
              <a:t>http://</a:t>
            </a:r>
            <a:r>
              <a:rPr lang="ro-RO" dirty="0" smtClean="0">
                <a:hlinkClick r:id="rId3"/>
              </a:rPr>
              <a:t>bit.ly/2uighrQ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Like and share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smtClean="0">
                <a:hlinkClick r:id="rId4"/>
              </a:rPr>
              <a:t>Linked-in</a:t>
            </a:r>
            <a:endParaRPr lang="ro-RO" dirty="0"/>
          </a:p>
        </p:txBody>
      </p:sp>
      <p:pic>
        <p:nvPicPr>
          <p:cNvPr id="2050" name="Picture 2" descr="No alternative text description for this image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r="4944"/>
          <a:stretch>
            <a:fillRect/>
          </a:stretch>
        </p:blipFill>
        <p:spPr bwMode="auto">
          <a:xfrm>
            <a:off x="4572000" y="1455739"/>
            <a:ext cx="3914827" cy="4344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9106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8" b="5478"/>
          <a:stretch/>
        </p:blipFill>
        <p:spPr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err="1" smtClean="0"/>
              <a:t>Beneficii</a:t>
            </a:r>
            <a:endParaRPr lang="en-US" dirty="0" smtClean="0"/>
          </a:p>
          <a:p>
            <a:r>
              <a:rPr lang="en-US" sz="5000" dirty="0" smtClean="0"/>
              <a:t>                      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00980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Beneficii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C6310-DC5C-C640-8EE2-1CEDFB2634F7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94053"/>
              </p:ext>
            </p:extLst>
          </p:nvPr>
        </p:nvGraphicFramePr>
        <p:xfrm>
          <a:off x="457200" y="1725410"/>
          <a:ext cx="8229600" cy="369376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8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543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>
                            <a:lumMod val="50000"/>
                            <a:lumOff val="50000"/>
                          </a:prstClr>
                        </a:buClr>
                        <a:buSzPct val="200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F706E"/>
                        </a:solidFill>
                        <a:effectLst/>
                        <a:uLnTx/>
                        <a:uFillTx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Internship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platit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6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>
                            <a:lumMod val="50000"/>
                            <a:lumOff val="50000"/>
                          </a:prstClr>
                        </a:buClr>
                        <a:buSzPct val="200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lang="en-US" sz="1200" b="0" i="0" u="none" strike="noStrike" kern="1200" baseline="30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Tichete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 de masa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6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>
                            <a:lumMod val="50000"/>
                            <a:lumOff val="50000"/>
                          </a:prstClr>
                        </a:buClr>
                        <a:buSzPct val="200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lang="en-US" sz="1200" b="0" i="0" u="none" strike="noStrike" kern="1200" baseline="30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Servicii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medicale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uLnTx/>
                        <a:uFillTx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36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>
                            <a:lumMod val="50000"/>
                            <a:lumOff val="50000"/>
                          </a:prstClr>
                        </a:buClr>
                        <a:buSzPct val="200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F706E"/>
                        </a:solidFill>
                        <a:effectLst/>
                        <a:uLnTx/>
                        <a:uFillTx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Servicii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 de catering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36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>
                            <a:lumMod val="50000"/>
                            <a:lumOff val="50000"/>
                          </a:prstClr>
                        </a:buClr>
                        <a:buSzPct val="200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5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F706E"/>
                        </a:solidFill>
                        <a:effectLst/>
                        <a:uLnTx/>
                        <a:uFillTx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Transport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asigurat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 (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Giroc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, Timisoara,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Dumbravita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)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6626213"/>
                  </a:ext>
                </a:extLst>
              </a:tr>
              <a:tr h="62366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>
                            <a:lumMod val="50000"/>
                            <a:lumOff val="50000"/>
                          </a:prstClr>
                        </a:buClr>
                        <a:buSzPct val="200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6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F706E"/>
                        </a:solidFill>
                        <a:effectLst/>
                        <a:uLnTx/>
                        <a:uFillTx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Posibilitate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 de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angajare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 la final de internship</a:t>
                      </a: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3741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22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3" b="22813"/>
          <a:stretch/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222130"/>
            <a:ext cx="5908431" cy="2955233"/>
          </a:xfrm>
        </p:spPr>
        <p:txBody>
          <a:bodyPr/>
          <a:lstStyle/>
          <a:p>
            <a:r>
              <a:rPr lang="en-US" sz="5400" dirty="0" err="1" smtClean="0"/>
              <a:t>Va</a:t>
            </a:r>
            <a:r>
              <a:rPr lang="en-US" sz="5400" dirty="0" smtClean="0"/>
              <a:t> </a:t>
            </a:r>
            <a:r>
              <a:rPr lang="en-US" sz="5400" dirty="0" err="1" smtClean="0"/>
              <a:t>multumim</a:t>
            </a:r>
            <a:r>
              <a:rPr lang="en-US" sz="5400" dirty="0"/>
              <a:t> </a:t>
            </a:r>
            <a:r>
              <a:rPr lang="en-US" sz="5400" dirty="0" smtClean="0"/>
              <a:t>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926" y="2699746"/>
            <a:ext cx="1824404" cy="262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9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Cuprins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C6310-DC5C-C640-8EE2-1CEDFB2634F7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980102"/>
              </p:ext>
            </p:extLst>
          </p:nvPr>
        </p:nvGraphicFramePr>
        <p:xfrm>
          <a:off x="457200" y="1549564"/>
          <a:ext cx="8229600" cy="20225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6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889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773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>
                            <a:lumMod val="50000"/>
                            <a:lumOff val="50000"/>
                          </a:prstClr>
                        </a:buClr>
                        <a:buSzPct val="200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F706E"/>
                        </a:solidFill>
                        <a:effectLst/>
                        <a:uLnTx/>
                        <a:uFillTx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>
                          <a:solidFill>
                            <a:srgbClr val="6F706E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Prezentarea</a:t>
                      </a:r>
                      <a:r>
                        <a:rPr lang="en-US" sz="1800" dirty="0" smtClean="0">
                          <a:solidFill>
                            <a:srgbClr val="6F706E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6F706E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companiei</a:t>
                      </a:r>
                      <a:endParaRPr lang="en-US" sz="1800" dirty="0">
                        <a:solidFill>
                          <a:srgbClr val="6F706E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1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>
                            <a:lumMod val="50000"/>
                            <a:lumOff val="50000"/>
                          </a:prstClr>
                        </a:buClr>
                        <a:buSzPct val="200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2</a:t>
                      </a:r>
                      <a:endParaRPr lang="en-US" sz="1200" b="0" i="0" u="none" strike="noStrike" kern="1200" baseline="300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F706E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Prezentarea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F706E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F706E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programului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F706E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 de Internship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6F706E"/>
                        </a:solidFill>
                        <a:effectLst/>
                        <a:uLnTx/>
                        <a:uFillTx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65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prstClr val="black">
                            <a:lumMod val="50000"/>
                            <a:lumOff val="50000"/>
                          </a:prstClr>
                        </a:buClr>
                        <a:buSzPct val="200000"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kumimoji="0" 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F706E"/>
                        </a:solidFill>
                        <a:effectLst/>
                        <a:uLnTx/>
                        <a:uFillTx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F706E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Beneficiile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F706E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F706E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pe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6F706E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 care le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6F706E"/>
                          </a:solidFill>
                          <a:effectLst/>
                          <a:uLnTx/>
                          <a:uFillTx/>
                          <a:latin typeface="Arial" charset="0"/>
                          <a:ea typeface="Arial" charset="0"/>
                          <a:cs typeface="Arial" charset="0"/>
                        </a:rPr>
                        <a:t>oferim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6F706E"/>
                        </a:solidFill>
                        <a:effectLst/>
                        <a:uLnTx/>
                        <a:uFillTx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647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/>
          <p:cNvPicPr>
            <a:picLocks noGrp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8" b="5478"/>
          <a:stretch/>
        </p:blipFill>
        <p:spPr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" y="4402660"/>
            <a:ext cx="9328638" cy="1344168"/>
          </a:xfrm>
        </p:spPr>
        <p:txBody>
          <a:bodyPr/>
          <a:lstStyle/>
          <a:p>
            <a:pPr marL="1143000" indent="-1143000">
              <a:buAutoNum type="arabicPeriod"/>
            </a:pPr>
            <a:r>
              <a:rPr lang="en-US" dirty="0" err="1" smtClean="0"/>
              <a:t>Prezentare</a:t>
            </a:r>
            <a:r>
              <a:rPr lang="en-US" dirty="0"/>
              <a:t> </a:t>
            </a:r>
            <a:r>
              <a:rPr lang="en-US" dirty="0" err="1" smtClean="0"/>
              <a:t>companie</a:t>
            </a:r>
            <a:r>
              <a:rPr lang="en-US" dirty="0" smtClean="0"/>
              <a:t> </a:t>
            </a:r>
          </a:p>
          <a:p>
            <a:r>
              <a:rPr lang="en-US" sz="4000" dirty="0" smtClean="0"/>
              <a:t>                                                          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24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439615" y="1495774"/>
            <a:ext cx="7010400" cy="331395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bg1"/>
                </a:solidFill>
                <a:effectLst/>
              </a:rPr>
              <a:t>1947 - O AFACERE INTR-UN GARAJ</a:t>
            </a:r>
          </a:p>
          <a:p>
            <a:r>
              <a:rPr lang="en-US" dirty="0" smtClean="0">
                <a:solidFill>
                  <a:schemeClr val="bg1"/>
                </a:solidFill>
                <a:effectLst/>
              </a:rPr>
              <a:t>Clark Hamilton,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Inginer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Chimist</a:t>
            </a:r>
            <a:r>
              <a:rPr lang="en-US" dirty="0" smtClean="0">
                <a:solidFill>
                  <a:schemeClr val="bg1"/>
                </a:solidFill>
                <a:effectLst/>
              </a:rPr>
              <a:t>, absolvent al MIT, a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realizat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seringa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cu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microlitru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in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micul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sau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/>
              </a:rPr>
              <a:t>garaj</a:t>
            </a:r>
            <a:r>
              <a:rPr lang="en-US" dirty="0" smtClean="0">
                <a:solidFill>
                  <a:schemeClr val="bg1"/>
                </a:solidFill>
                <a:effectLst/>
              </a:rPr>
              <a:t> din California</a:t>
            </a:r>
          </a:p>
          <a:p>
            <a:pPr algn="r"/>
            <a:r>
              <a:rPr lang="en-US" b="1" dirty="0" smtClean="0">
                <a:solidFill>
                  <a:srgbClr val="92D050"/>
                </a:solidFill>
                <a:effectLst/>
              </a:rPr>
              <a:t>70 de </a:t>
            </a:r>
            <a:r>
              <a:rPr lang="en-US" b="1" dirty="0" err="1" smtClean="0">
                <a:solidFill>
                  <a:srgbClr val="92D050"/>
                </a:solidFill>
                <a:effectLst/>
              </a:rPr>
              <a:t>ani</a:t>
            </a:r>
            <a:r>
              <a:rPr lang="en-US" b="1" dirty="0" smtClean="0">
                <a:solidFill>
                  <a:srgbClr val="92D050"/>
                </a:solidFill>
                <a:effectLst/>
              </a:rPr>
              <a:t> de </a:t>
            </a:r>
            <a:r>
              <a:rPr lang="en-US" b="1" dirty="0" err="1" smtClean="0">
                <a:solidFill>
                  <a:srgbClr val="92D050"/>
                </a:solidFill>
                <a:effectLst/>
              </a:rPr>
              <a:t>Inovatie</a:t>
            </a:r>
            <a:r>
              <a:rPr lang="en-US" b="1" dirty="0" smtClean="0">
                <a:solidFill>
                  <a:srgbClr val="92D050"/>
                </a:solidFill>
                <a:effectLst/>
              </a:rPr>
              <a:t>!</a:t>
            </a:r>
            <a:endParaRPr lang="en-US" b="1" dirty="0">
              <a:solidFill>
                <a:srgbClr val="92D050"/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310" y="3147645"/>
            <a:ext cx="5091148" cy="340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87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454706" y="1494692"/>
            <a:ext cx="8229600" cy="4651689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Cine </a:t>
            </a:r>
            <a:r>
              <a:rPr lang="en-US" b="1" dirty="0" err="1" smtClean="0">
                <a:solidFill>
                  <a:schemeClr val="accent1"/>
                </a:solidFill>
              </a:rPr>
              <a:t>suntem</a:t>
            </a:r>
            <a:r>
              <a:rPr lang="en-US" b="1" dirty="0" smtClean="0">
                <a:solidFill>
                  <a:schemeClr val="accent1"/>
                </a:solidFill>
              </a:rPr>
              <a:t>: 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1"/>
                </a:solidFill>
              </a:rPr>
              <a:t>Hamilton Central Europe, </a:t>
            </a:r>
            <a:r>
              <a:rPr lang="en-US" sz="2000" b="1" dirty="0" err="1">
                <a:solidFill>
                  <a:schemeClr val="accent1"/>
                </a:solidFill>
              </a:rPr>
              <a:t>p</a:t>
            </a:r>
            <a:r>
              <a:rPr lang="en-US" sz="2000" b="1" dirty="0" err="1" smtClean="0">
                <a:solidFill>
                  <a:schemeClr val="accent1"/>
                </a:solidFill>
              </a:rPr>
              <a:t>roducator</a:t>
            </a:r>
            <a:r>
              <a:rPr lang="en-US" sz="2000" b="1" dirty="0" smtClean="0">
                <a:solidFill>
                  <a:schemeClr val="accent1"/>
                </a:solidFill>
              </a:rPr>
              <a:t> de </a:t>
            </a:r>
            <a:r>
              <a:rPr lang="en-US" sz="2000" b="1" dirty="0" err="1" smtClean="0">
                <a:solidFill>
                  <a:schemeClr val="accent1"/>
                </a:solidFill>
              </a:rPr>
              <a:t>aparatura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err="1" smtClean="0">
                <a:solidFill>
                  <a:schemeClr val="accent1"/>
                </a:solidFill>
              </a:rPr>
              <a:t>medicala</a:t>
            </a:r>
            <a:endParaRPr lang="en-US" sz="20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r>
              <a:rPr lang="en-US" sz="1400" dirty="0" smtClean="0"/>
              <a:t>2013 - </a:t>
            </a:r>
            <a:r>
              <a:rPr lang="en-US" sz="1400" dirty="0" err="1" smtClean="0"/>
              <a:t>februarie</a:t>
            </a:r>
            <a:r>
              <a:rPr lang="en-US" sz="1400" dirty="0" smtClean="0"/>
              <a:t> - Training de </a:t>
            </a:r>
            <a:r>
              <a:rPr lang="en-US" sz="1400" dirty="0" err="1" smtClean="0"/>
              <a:t>productie</a:t>
            </a:r>
            <a:r>
              <a:rPr lang="en-US" sz="1400" dirty="0" smtClean="0"/>
              <a:t> de 3 </a:t>
            </a:r>
            <a:r>
              <a:rPr lang="en-US" sz="1400" dirty="0" err="1" smtClean="0"/>
              <a:t>luni</a:t>
            </a:r>
            <a:r>
              <a:rPr lang="en-US" sz="1400" dirty="0" smtClean="0"/>
              <a:t> in </a:t>
            </a:r>
            <a:r>
              <a:rPr lang="en-US" sz="1400" dirty="0" err="1" smtClean="0"/>
              <a:t>Elvetia</a:t>
            </a:r>
            <a:r>
              <a:rPr lang="en-US" sz="1400" dirty="0" smtClean="0"/>
              <a:t> </a:t>
            </a:r>
          </a:p>
          <a:p>
            <a:r>
              <a:rPr lang="en-US" sz="1400" b="1" dirty="0" smtClean="0">
                <a:solidFill>
                  <a:schemeClr val="accent1"/>
                </a:solidFill>
              </a:rPr>
              <a:t>2013</a:t>
            </a:r>
            <a:r>
              <a:rPr lang="en-US" sz="1400" dirty="0" smtClean="0"/>
              <a:t> - </a:t>
            </a:r>
            <a:r>
              <a:rPr lang="en-US" sz="1400" dirty="0" err="1" smtClean="0"/>
              <a:t>mai</a:t>
            </a:r>
            <a:r>
              <a:rPr lang="en-US" sz="1400" dirty="0" smtClean="0"/>
              <a:t> - </a:t>
            </a:r>
            <a:r>
              <a:rPr lang="en-US" sz="1400" b="1" dirty="0" smtClean="0">
                <a:solidFill>
                  <a:schemeClr val="accent1"/>
                </a:solidFill>
              </a:rPr>
              <a:t>Start </a:t>
            </a:r>
            <a:r>
              <a:rPr lang="en-US" sz="1400" b="1" dirty="0" err="1" smtClean="0">
                <a:solidFill>
                  <a:schemeClr val="accent1"/>
                </a:solidFill>
              </a:rPr>
              <a:t>productie</a:t>
            </a:r>
            <a:r>
              <a:rPr lang="en-US" sz="1400" b="1" dirty="0" smtClean="0">
                <a:solidFill>
                  <a:schemeClr val="accent1"/>
                </a:solidFill>
              </a:rPr>
              <a:t> </a:t>
            </a:r>
            <a:r>
              <a:rPr lang="en-US" sz="1400" dirty="0" smtClean="0"/>
              <a:t>de </a:t>
            </a:r>
            <a:r>
              <a:rPr lang="en-US" sz="1400" dirty="0" err="1" smtClean="0"/>
              <a:t>seringi</a:t>
            </a:r>
            <a:r>
              <a:rPr lang="en-US" sz="1400" dirty="0" smtClean="0"/>
              <a:t> </a:t>
            </a:r>
            <a:r>
              <a:rPr lang="en-US" sz="1400" dirty="0" err="1" smtClean="0"/>
              <a:t>intr</a:t>
            </a:r>
            <a:r>
              <a:rPr lang="en-US" sz="1400" dirty="0" smtClean="0"/>
              <a:t>-un </a:t>
            </a:r>
            <a:r>
              <a:rPr lang="en-US" sz="1400" dirty="0" err="1" smtClean="0"/>
              <a:t>sediu</a:t>
            </a:r>
            <a:r>
              <a:rPr lang="en-US" sz="1400" dirty="0" smtClean="0"/>
              <a:t> </a:t>
            </a:r>
            <a:r>
              <a:rPr lang="en-US" sz="1400" dirty="0" err="1" smtClean="0"/>
              <a:t>temporar</a:t>
            </a:r>
            <a:r>
              <a:rPr lang="en-US" sz="1400" dirty="0" smtClean="0"/>
              <a:t>, cu 22 de </a:t>
            </a:r>
            <a:r>
              <a:rPr lang="en-US" sz="1400" dirty="0" err="1" smtClean="0"/>
              <a:t>angajati</a:t>
            </a:r>
            <a:endParaRPr lang="en-US" sz="1400" dirty="0" smtClean="0"/>
          </a:p>
          <a:p>
            <a:r>
              <a:rPr lang="en-US" sz="1400" dirty="0" smtClean="0"/>
              <a:t>2015 - </a:t>
            </a:r>
            <a:r>
              <a:rPr lang="en-US" sz="1400" dirty="0" err="1" smtClean="0"/>
              <a:t>Relocare</a:t>
            </a:r>
            <a:r>
              <a:rPr lang="en-US" sz="1400" dirty="0" smtClean="0"/>
              <a:t> </a:t>
            </a:r>
            <a:r>
              <a:rPr lang="en-US" sz="1400" dirty="0" err="1" smtClean="0"/>
              <a:t>sediu</a:t>
            </a:r>
            <a:r>
              <a:rPr lang="en-US" sz="1400" dirty="0" smtClean="0"/>
              <a:t> </a:t>
            </a:r>
            <a:r>
              <a:rPr lang="en-US" sz="1400" dirty="0" err="1" smtClean="0"/>
              <a:t>nou</a:t>
            </a:r>
            <a:r>
              <a:rPr lang="en-US" sz="1400" dirty="0" smtClean="0"/>
              <a:t> 6000 </a:t>
            </a:r>
            <a:r>
              <a:rPr lang="en-US" sz="1400" dirty="0" err="1" smtClean="0"/>
              <a:t>mp</a:t>
            </a:r>
            <a:r>
              <a:rPr lang="en-US" sz="1400" dirty="0" smtClean="0"/>
              <a:t> in </a:t>
            </a:r>
            <a:r>
              <a:rPr lang="en-US" sz="1400" dirty="0" err="1" smtClean="0"/>
              <a:t>Giarmata</a:t>
            </a:r>
            <a:endParaRPr lang="en-US" sz="1400" dirty="0" smtClean="0"/>
          </a:p>
          <a:p>
            <a:r>
              <a:rPr lang="en-US" sz="1400" dirty="0" smtClean="0"/>
              <a:t>2018 - </a:t>
            </a:r>
            <a:r>
              <a:rPr lang="en-US" sz="1400" dirty="0" err="1" smtClean="0"/>
              <a:t>Constructie</a:t>
            </a:r>
            <a:r>
              <a:rPr lang="en-US" sz="1400" dirty="0" smtClean="0"/>
              <a:t> </a:t>
            </a:r>
            <a:r>
              <a:rPr lang="en-US" sz="1400" dirty="0" err="1" smtClean="0"/>
              <a:t>depozit</a:t>
            </a:r>
            <a:r>
              <a:rPr lang="en-US" sz="1400" dirty="0" smtClean="0"/>
              <a:t> de 3100 </a:t>
            </a:r>
            <a:r>
              <a:rPr lang="en-US" sz="1400" dirty="0" err="1" smtClean="0"/>
              <a:t>mp</a:t>
            </a:r>
            <a:endParaRPr lang="en-US" sz="1400" dirty="0" smtClean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4706" y="413238"/>
            <a:ext cx="7886700" cy="912325"/>
          </a:xfrm>
        </p:spPr>
        <p:txBody>
          <a:bodyPr/>
          <a:lstStyle/>
          <a:p>
            <a:r>
              <a:rPr lang="en-US" sz="4500" dirty="0" err="1" smtClean="0"/>
              <a:t>Povestea</a:t>
            </a:r>
            <a:r>
              <a:rPr lang="en-US" sz="4500" dirty="0" smtClean="0"/>
              <a:t> </a:t>
            </a:r>
            <a:r>
              <a:rPr lang="en-US" sz="4500" dirty="0" err="1" smtClean="0"/>
              <a:t>noastra</a:t>
            </a:r>
            <a:endParaRPr lang="en-US" sz="4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9012" y="3873201"/>
            <a:ext cx="3920070" cy="280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74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allAtOnce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4706" y="413238"/>
            <a:ext cx="7886700" cy="912325"/>
          </a:xfrm>
        </p:spPr>
        <p:txBody>
          <a:bodyPr/>
          <a:lstStyle/>
          <a:p>
            <a:r>
              <a:rPr lang="en-US" sz="4500" dirty="0" err="1" smtClean="0"/>
              <a:t>Echipa</a:t>
            </a:r>
            <a:r>
              <a:rPr lang="en-US" sz="4500" dirty="0" smtClean="0"/>
              <a:t> </a:t>
            </a:r>
            <a:r>
              <a:rPr lang="en-US" sz="4500" dirty="0" err="1" smtClean="0"/>
              <a:t>noastra</a:t>
            </a:r>
            <a:endParaRPr lang="en-US" sz="4500" dirty="0"/>
          </a:p>
        </p:txBody>
      </p:sp>
      <p:sp>
        <p:nvSpPr>
          <p:cNvPr id="9" name="TextBox 8"/>
          <p:cNvSpPr txBox="1"/>
          <p:nvPr/>
        </p:nvSpPr>
        <p:spPr>
          <a:xfrm>
            <a:off x="4566025" y="291310"/>
            <a:ext cx="40810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solidFill>
                  <a:schemeClr val="accent1"/>
                </a:solidFill>
              </a:rPr>
              <a:t>Suntem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b="1" dirty="0" smtClean="0">
                <a:solidFill>
                  <a:srgbClr val="92D050"/>
                </a:solidFill>
              </a:rPr>
              <a:t>290 de </a:t>
            </a:r>
            <a:r>
              <a:rPr lang="en-US" sz="2000" b="1" dirty="0" err="1" smtClean="0">
                <a:solidFill>
                  <a:srgbClr val="92D050"/>
                </a:solidFill>
              </a:rPr>
              <a:t>colegi</a:t>
            </a:r>
            <a:r>
              <a:rPr lang="en-US" sz="2000" b="1" dirty="0" smtClean="0">
                <a:solidFill>
                  <a:schemeClr val="accent1"/>
                </a:solidFill>
              </a:rPr>
              <a:t>:</a:t>
            </a:r>
          </a:p>
          <a:p>
            <a:r>
              <a:rPr lang="en-US" b="1" i="1" dirty="0" err="1" smtClean="0">
                <a:solidFill>
                  <a:schemeClr val="accent1"/>
                </a:solidFill>
              </a:rPr>
              <a:t>muncitori</a:t>
            </a:r>
            <a:r>
              <a:rPr lang="en-US" b="1" i="1" dirty="0" smtClean="0">
                <a:solidFill>
                  <a:schemeClr val="accent1"/>
                </a:solidFill>
              </a:rPr>
              <a:t> </a:t>
            </a:r>
            <a:r>
              <a:rPr lang="en-US" b="1" i="1" dirty="0" err="1">
                <a:solidFill>
                  <a:schemeClr val="accent1"/>
                </a:solidFill>
              </a:rPr>
              <a:t>si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en-US" b="1" i="1" dirty="0" err="1" smtClean="0">
                <a:solidFill>
                  <a:schemeClr val="accent1"/>
                </a:solidFill>
              </a:rPr>
              <a:t>motivati</a:t>
            </a:r>
            <a:endParaRPr lang="en-US" b="1" i="1" dirty="0" smtClean="0">
              <a:solidFill>
                <a:schemeClr val="accent1"/>
              </a:solidFill>
            </a:endParaRPr>
          </a:p>
          <a:p>
            <a:r>
              <a:rPr lang="en-US" b="1" i="1" dirty="0" err="1" smtClean="0">
                <a:solidFill>
                  <a:schemeClr val="accent1"/>
                </a:solidFill>
              </a:rPr>
              <a:t>implica</a:t>
            </a:r>
            <a:r>
              <a:rPr lang="ro-RO" b="1" i="1" dirty="0">
                <a:solidFill>
                  <a:schemeClr val="accent1"/>
                </a:solidFill>
              </a:rPr>
              <a:t>ț</a:t>
            </a:r>
            <a:r>
              <a:rPr lang="en-US" b="1" i="1" dirty="0" err="1">
                <a:solidFill>
                  <a:schemeClr val="accent1"/>
                </a:solidFill>
              </a:rPr>
              <a:t>i</a:t>
            </a:r>
            <a:r>
              <a:rPr lang="en-US" b="1" i="1" dirty="0">
                <a:solidFill>
                  <a:schemeClr val="accent1"/>
                </a:solidFill>
              </a:rPr>
              <a:t> </a:t>
            </a:r>
            <a:r>
              <a:rPr lang="ro-RO" b="1" i="1" dirty="0">
                <a:solidFill>
                  <a:schemeClr val="accent1"/>
                </a:solidFill>
              </a:rPr>
              <a:t>ș</a:t>
            </a:r>
            <a:r>
              <a:rPr lang="en-US" b="1" i="1" dirty="0" err="1">
                <a:solidFill>
                  <a:schemeClr val="accent1"/>
                </a:solidFill>
              </a:rPr>
              <a:t>i</a:t>
            </a:r>
            <a:r>
              <a:rPr lang="en-US" b="1" i="1" dirty="0">
                <a:solidFill>
                  <a:schemeClr val="accent1"/>
                </a:solidFill>
              </a:rPr>
              <a:t> “de </a:t>
            </a:r>
            <a:r>
              <a:rPr lang="en-US" b="1" i="1" dirty="0" err="1">
                <a:solidFill>
                  <a:schemeClr val="accent1"/>
                </a:solidFill>
              </a:rPr>
              <a:t>ga</a:t>
            </a:r>
            <a:r>
              <a:rPr lang="ro-RO" b="1" i="1" dirty="0">
                <a:solidFill>
                  <a:schemeClr val="accent1"/>
                </a:solidFill>
              </a:rPr>
              <a:t>ș</a:t>
            </a:r>
            <a:r>
              <a:rPr lang="en-US" b="1" i="1" dirty="0">
                <a:solidFill>
                  <a:schemeClr val="accent1"/>
                </a:solidFill>
              </a:rPr>
              <a:t>ca</a:t>
            </a:r>
            <a:r>
              <a:rPr lang="en-US" sz="2000" b="1" dirty="0">
                <a:solidFill>
                  <a:schemeClr val="accent1"/>
                </a:solidFill>
              </a:rPr>
              <a:t>”</a:t>
            </a:r>
            <a:endParaRPr lang="ro-RO" sz="2000" b="1" dirty="0">
              <a:solidFill>
                <a:schemeClr val="accent1"/>
              </a:solidFill>
            </a:endParaRPr>
          </a:p>
          <a:p>
            <a:endParaRPr lang="ro-RO" sz="4000" b="1" dirty="0">
              <a:solidFill>
                <a:schemeClr val="accent1"/>
              </a:solidFill>
            </a:endParaRPr>
          </a:p>
          <a:p>
            <a:endParaRPr lang="ro-RO" sz="4000" b="1" dirty="0">
              <a:solidFill>
                <a:schemeClr val="accen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194" y="1673819"/>
            <a:ext cx="8021881" cy="420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5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4706" y="1"/>
            <a:ext cx="7886700" cy="1062182"/>
          </a:xfrm>
        </p:spPr>
        <p:txBody>
          <a:bodyPr/>
          <a:lstStyle/>
          <a:p>
            <a:r>
              <a:rPr lang="en-US" sz="4500" dirty="0" err="1" smtClean="0"/>
              <a:t>Produsele</a:t>
            </a:r>
            <a:r>
              <a:rPr lang="en-US" sz="4500" dirty="0" smtClean="0"/>
              <a:t> </a:t>
            </a:r>
            <a:r>
              <a:rPr lang="en-US" sz="4500" dirty="0" err="1" smtClean="0"/>
              <a:t>noastre</a:t>
            </a:r>
            <a:endParaRPr lang="ro-RO" sz="4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09" y="1459524"/>
            <a:ext cx="8050361" cy="473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5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4706" y="147782"/>
            <a:ext cx="7886700" cy="11777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err="1" smtClean="0"/>
              <a:t>Produsele</a:t>
            </a:r>
            <a:r>
              <a:rPr lang="en-US" sz="4500" dirty="0" smtClean="0"/>
              <a:t> </a:t>
            </a:r>
            <a:r>
              <a:rPr lang="en-US" sz="4500" dirty="0" err="1" smtClean="0"/>
              <a:t>noastre</a:t>
            </a:r>
            <a:endParaRPr lang="ro-RO" sz="4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706" y="1173408"/>
            <a:ext cx="7920739" cy="47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245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4706" y="110836"/>
            <a:ext cx="7886700" cy="121472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1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500" dirty="0" err="1" smtClean="0"/>
              <a:t>Produsele</a:t>
            </a:r>
            <a:r>
              <a:rPr lang="en-US" sz="4500" dirty="0" smtClean="0"/>
              <a:t> </a:t>
            </a:r>
            <a:r>
              <a:rPr lang="en-US" sz="4500" dirty="0" err="1" smtClean="0"/>
              <a:t>noastre</a:t>
            </a:r>
            <a:endParaRPr lang="ro-RO" sz="4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350" y="975214"/>
            <a:ext cx="7647411" cy="4643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785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_Options">
  <a:themeElements>
    <a:clrScheme name="Custom 5">
      <a:dk1>
        <a:srgbClr val="000000"/>
      </a:dk1>
      <a:lt1>
        <a:srgbClr val="FFFFFF"/>
      </a:lt1>
      <a:dk2>
        <a:srgbClr val="8B8C8F"/>
      </a:dk2>
      <a:lt2>
        <a:srgbClr val="E7E6E6"/>
      </a:lt2>
      <a:accent1>
        <a:srgbClr val="00467F"/>
      </a:accent1>
      <a:accent2>
        <a:srgbClr val="F0B310"/>
      </a:accent2>
      <a:accent3>
        <a:srgbClr val="B50937"/>
      </a:accent3>
      <a:accent4>
        <a:srgbClr val="7AC142"/>
      </a:accent4>
      <a:accent5>
        <a:srgbClr val="872175"/>
      </a:accent5>
      <a:accent6>
        <a:srgbClr val="5797C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86D6877-4AE7-F541-A8C0-9DDF544DD228}" vid="{D3B539D8-A491-444C-ACD6-2FD240B7C8FB}"/>
    </a:ext>
  </a:extLst>
</a:theme>
</file>

<file path=ppt/theme/theme2.xml><?xml version="1.0" encoding="utf-8"?>
<a:theme xmlns:a="http://schemas.openxmlformats.org/drawingml/2006/main" name="Content Slides-No Subtitle">
  <a:themeElements>
    <a:clrScheme name="Custom 5">
      <a:dk1>
        <a:srgbClr val="000000"/>
      </a:dk1>
      <a:lt1>
        <a:srgbClr val="FFFFFF"/>
      </a:lt1>
      <a:dk2>
        <a:srgbClr val="8B8C8F"/>
      </a:dk2>
      <a:lt2>
        <a:srgbClr val="E7E6E6"/>
      </a:lt2>
      <a:accent1>
        <a:srgbClr val="00467F"/>
      </a:accent1>
      <a:accent2>
        <a:srgbClr val="F0B310"/>
      </a:accent2>
      <a:accent3>
        <a:srgbClr val="B50937"/>
      </a:accent3>
      <a:accent4>
        <a:srgbClr val="7AC142"/>
      </a:accent4>
      <a:accent5>
        <a:srgbClr val="872175"/>
      </a:accent5>
      <a:accent6>
        <a:srgbClr val="5797C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86D6877-4AE7-F541-A8C0-9DDF544DD228}" vid="{B6827475-D2C0-184F-A9A0-C6C93E9EF309}"/>
    </a:ext>
  </a:extLst>
</a:theme>
</file>

<file path=ppt/theme/theme3.xml><?xml version="1.0" encoding="utf-8"?>
<a:theme xmlns:a="http://schemas.openxmlformats.org/drawingml/2006/main" name="Content Slides - Subtitle">
  <a:themeElements>
    <a:clrScheme name="Custom 5">
      <a:dk1>
        <a:srgbClr val="000000"/>
      </a:dk1>
      <a:lt1>
        <a:srgbClr val="FFFFFF"/>
      </a:lt1>
      <a:dk2>
        <a:srgbClr val="8B8C8F"/>
      </a:dk2>
      <a:lt2>
        <a:srgbClr val="E7E6E6"/>
      </a:lt2>
      <a:accent1>
        <a:srgbClr val="00467F"/>
      </a:accent1>
      <a:accent2>
        <a:srgbClr val="F0B310"/>
      </a:accent2>
      <a:accent3>
        <a:srgbClr val="B50937"/>
      </a:accent3>
      <a:accent4>
        <a:srgbClr val="7AC142"/>
      </a:accent4>
      <a:accent5>
        <a:srgbClr val="872175"/>
      </a:accent5>
      <a:accent6>
        <a:srgbClr val="5797C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186D6877-4AE7-F541-A8C0-9DDF544DD228}" vid="{9DA6EE58-9C4A-3E40-910A-962F605A9DE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Hamilton_Induction Presentation_v01</Template>
  <TotalTime>0</TotalTime>
  <Words>341</Words>
  <Application>Microsoft Office PowerPoint</Application>
  <PresentationFormat>On-screen Show (4:3)</PresentationFormat>
  <Paragraphs>124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Wingdings</vt:lpstr>
      <vt:lpstr>Cover_Options</vt:lpstr>
      <vt:lpstr>Content Slides-No Subtitle</vt:lpstr>
      <vt:lpstr>Content Slides - Subtitle</vt:lpstr>
      <vt:lpstr>Internship@Hamilton</vt:lpstr>
      <vt:lpstr>Cuprins</vt:lpstr>
      <vt:lpstr>PowerPoint Presentation</vt:lpstr>
      <vt:lpstr>PowerPoint Presentation</vt:lpstr>
      <vt:lpstr>Povestea noastra</vt:lpstr>
      <vt:lpstr>Echipa noastra</vt:lpstr>
      <vt:lpstr>Produsele noastre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Internship@Hamilton</vt:lpstr>
      <vt:lpstr>PowerPoint Presentation</vt:lpstr>
      <vt:lpstr>Beneficii:</vt:lpstr>
      <vt:lpstr>PowerPoint Presentation</vt:lpstr>
    </vt:vector>
  </TitlesOfParts>
  <Company>Hamilton Bonaduz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Presentation</dc:title>
  <dc:creator>Martin Ana-Maria</dc:creator>
  <cp:lastModifiedBy>Martin Ana-Maria</cp:lastModifiedBy>
  <cp:revision>175</cp:revision>
  <dcterms:created xsi:type="dcterms:W3CDTF">2020-11-25T12:04:00Z</dcterms:created>
  <dcterms:modified xsi:type="dcterms:W3CDTF">2021-04-27T07:09:52Z</dcterms:modified>
</cp:coreProperties>
</file>